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CDC"/>
    <a:srgbClr val="ECA3F5"/>
    <a:srgbClr val="9BA4B5"/>
    <a:srgbClr val="394867"/>
    <a:srgbClr val="F1F6F9"/>
    <a:srgbClr val="212A3E"/>
    <a:srgbClr val="B97676"/>
    <a:srgbClr val="FF7979"/>
    <a:srgbClr val="990000"/>
    <a:srgbClr val="E4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9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6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1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95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F3A9-8777-47C5-9F7C-4EEFA0C5B3B0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002F-676B-4224-B07F-568032355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18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72572" y="0"/>
            <a:ext cx="12293600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39621" y="2644170"/>
            <a:ext cx="9277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Fato ou Fake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76679" y="2578240"/>
            <a:ext cx="9499600" cy="184665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pt-BR" sz="9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Fato ou Fake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54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931920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31920" y="0"/>
            <a:ext cx="4156364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088284" y="0"/>
            <a:ext cx="4103716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0" y="3167390"/>
            <a:ext cx="524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083550" y="2890391"/>
            <a:ext cx="400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709737" y="2644170"/>
            <a:ext cx="3081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3" name="AutoShape 2" descr="Notícias falsas Cardinal Canteen Food Services Bolsa de desinformação,  outros, texto, marca registrada, logotipo png | PNGWing"/>
          <p:cNvSpPr>
            <a:spLocks noChangeAspect="1" noChangeArrowheads="1"/>
          </p:cNvSpPr>
          <p:nvPr/>
        </p:nvSpPr>
        <p:spPr bwMode="auto">
          <a:xfrm>
            <a:off x="155574" y="-144463"/>
            <a:ext cx="3679825" cy="36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Fake News: O que são, tipos de propagadores e seus objetiv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78" y="5172788"/>
            <a:ext cx="2995933" cy="1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9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031133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031133" y="0"/>
            <a:ext cx="122767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115800" y="0"/>
            <a:ext cx="76200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362676" y="169277"/>
            <a:ext cx="595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489169" y="3136612"/>
            <a:ext cx="400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412036" y="2644170"/>
            <a:ext cx="3081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pic>
        <p:nvPicPr>
          <p:cNvPr id="10" name="Picture 6" descr="Fake News: O que são, tipos de propagadores e seus objetiv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37" y="2255672"/>
            <a:ext cx="5047286" cy="28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B233B9-BE12-4250-B661-56795D2533AC}"/>
              </a:ext>
            </a:extLst>
          </p:cNvPr>
          <p:cNvSpPr txBox="1"/>
          <p:nvPr/>
        </p:nvSpPr>
        <p:spPr>
          <a:xfrm>
            <a:off x="271790" y="1182231"/>
            <a:ext cx="6334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Fake news são informações falsas ou enganosas que são divulgadas como se fossem notícias verdadeiras. Elas podem ter o objetivo de enganar, manipular o público ou promover agendas políticas. As fake news podem se apresentar em diferentes formas e se tornaram mais comuns com o aumento do uso das redes sociais como fonte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36167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B1B1936-BFC0-A578-63B3-1637426D4627}"/>
              </a:ext>
            </a:extLst>
          </p:cNvPr>
          <p:cNvSpPr/>
          <p:nvPr/>
        </p:nvSpPr>
        <p:spPr>
          <a:xfrm>
            <a:off x="0" y="0"/>
            <a:ext cx="3931920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93FDA9-3537-ECE9-0103-8C4003E4B7B0}"/>
              </a:ext>
            </a:extLst>
          </p:cNvPr>
          <p:cNvSpPr/>
          <p:nvPr/>
        </p:nvSpPr>
        <p:spPr>
          <a:xfrm>
            <a:off x="3931920" y="0"/>
            <a:ext cx="4156364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E9CB6D-C214-7C0C-4A74-2FF6E2B72080}"/>
              </a:ext>
            </a:extLst>
          </p:cNvPr>
          <p:cNvSpPr/>
          <p:nvPr/>
        </p:nvSpPr>
        <p:spPr>
          <a:xfrm>
            <a:off x="8088284" y="0"/>
            <a:ext cx="4103716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F48251-1B2F-2796-049E-BF1678E02D1E}"/>
              </a:ext>
            </a:extLst>
          </p:cNvPr>
          <p:cNvSpPr txBox="1"/>
          <p:nvPr/>
        </p:nvSpPr>
        <p:spPr>
          <a:xfrm>
            <a:off x="0" y="3167390"/>
            <a:ext cx="524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4B2F32-4F51-41CD-CB61-562F3BBB3822}"/>
              </a:ext>
            </a:extLst>
          </p:cNvPr>
          <p:cNvSpPr txBox="1"/>
          <p:nvPr/>
        </p:nvSpPr>
        <p:spPr>
          <a:xfrm>
            <a:off x="4083550" y="2890391"/>
            <a:ext cx="400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89E697-3ACE-D9FC-1C86-E5C581CD526A}"/>
              </a:ext>
            </a:extLst>
          </p:cNvPr>
          <p:cNvSpPr txBox="1"/>
          <p:nvPr/>
        </p:nvSpPr>
        <p:spPr>
          <a:xfrm>
            <a:off x="8709737" y="2644170"/>
            <a:ext cx="3081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8" name="AutoShape 2" descr="Notícias falsas Cardinal Canteen Food Services Bolsa de desinformação,  outros, texto, marca registrada, logotipo png | PNGWing">
            <a:extLst>
              <a:ext uri="{FF2B5EF4-FFF2-40B4-BE49-F238E27FC236}">
                <a16:creationId xmlns:a16="http://schemas.microsoft.com/office/drawing/2014/main" id="{841332AC-5620-CC1A-A43F-3A1E4804D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4" y="-144463"/>
            <a:ext cx="3679825" cy="36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Picture 6" descr="Fake News: O que são, tipos de propagadores e seus objetivos">
            <a:extLst>
              <a:ext uri="{FF2B5EF4-FFF2-40B4-BE49-F238E27FC236}">
                <a16:creationId xmlns:a16="http://schemas.microsoft.com/office/drawing/2014/main" id="{4F899A30-0AF6-E288-BE22-99DE157B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78" y="5172788"/>
            <a:ext cx="2995933" cy="1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4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CF6533-70F6-6317-6B6E-A04324B7BE0B}"/>
              </a:ext>
            </a:extLst>
          </p:cNvPr>
          <p:cNvSpPr/>
          <p:nvPr/>
        </p:nvSpPr>
        <p:spPr>
          <a:xfrm>
            <a:off x="0" y="0"/>
            <a:ext cx="155574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7228D7-7B1B-0500-9030-FA377671CC99}"/>
              </a:ext>
            </a:extLst>
          </p:cNvPr>
          <p:cNvSpPr/>
          <p:nvPr/>
        </p:nvSpPr>
        <p:spPr>
          <a:xfrm>
            <a:off x="155574" y="0"/>
            <a:ext cx="11860686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92C2B9-CF32-D410-F998-6B41F79769EF}"/>
              </a:ext>
            </a:extLst>
          </p:cNvPr>
          <p:cNvSpPr/>
          <p:nvPr/>
        </p:nvSpPr>
        <p:spPr>
          <a:xfrm>
            <a:off x="12016260" y="0"/>
            <a:ext cx="175740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700423-6C86-1B4E-241C-F3F7DB4BBFCA}"/>
              </a:ext>
            </a:extLst>
          </p:cNvPr>
          <p:cNvSpPr txBox="1"/>
          <p:nvPr/>
        </p:nvSpPr>
        <p:spPr>
          <a:xfrm>
            <a:off x="-4425903" y="3012154"/>
            <a:ext cx="524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FD9ED0-669C-F032-5FC9-4ADFBE769A45}"/>
              </a:ext>
            </a:extLst>
          </p:cNvPr>
          <p:cNvSpPr txBox="1"/>
          <p:nvPr/>
        </p:nvSpPr>
        <p:spPr>
          <a:xfrm>
            <a:off x="1411828" y="0"/>
            <a:ext cx="934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fake news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BC8D36-E55A-B2E0-1C29-07C498A6FF3E}"/>
              </a:ext>
            </a:extLst>
          </p:cNvPr>
          <p:cNvSpPr txBox="1"/>
          <p:nvPr/>
        </p:nvSpPr>
        <p:spPr>
          <a:xfrm>
            <a:off x="14172691" y="2644170"/>
            <a:ext cx="3081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0" name="AutoShape 2" descr="Notícias falsas Cardinal Canteen Food Services Bolsa de desinformação,  outros, texto, marca registrada, logotipo png | PNGWing">
            <a:extLst>
              <a:ext uri="{FF2B5EF4-FFF2-40B4-BE49-F238E27FC236}">
                <a16:creationId xmlns:a16="http://schemas.microsoft.com/office/drawing/2014/main" id="{4149A0BF-808F-E9F5-C8B2-CAB9798CB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4" y="-144463"/>
            <a:ext cx="3679825" cy="36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6" descr="Fake News: O que são, tipos de propagadores e seus objetivos">
            <a:extLst>
              <a:ext uri="{FF2B5EF4-FFF2-40B4-BE49-F238E27FC236}">
                <a16:creationId xmlns:a16="http://schemas.microsoft.com/office/drawing/2014/main" id="{2799857C-A7B6-1754-1204-1D98F300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5903" y="4513031"/>
            <a:ext cx="2995933" cy="1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348073" y="1184802"/>
            <a:ext cx="100611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1-Verificar a fonte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68248" y="2121037"/>
            <a:ext cx="7136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2-Verificar outras fontes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386841" y="2827488"/>
            <a:ext cx="7519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3-Verificar a imagem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07016" y="3472733"/>
            <a:ext cx="6485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</a:rPr>
              <a:t>4-Verificar a data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41983" y="4193175"/>
            <a:ext cx="5700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1" dirty="0">
                <a:solidFill>
                  <a:schemeClr val="bg1"/>
                </a:solidFill>
              </a:rPr>
              <a:t>5-Verificar o tom</a:t>
            </a:r>
          </a:p>
        </p:txBody>
      </p:sp>
    </p:spTree>
    <p:extLst>
      <p:ext uri="{BB962C8B-B14F-4D97-AF65-F5344CB8AC3E}">
        <p14:creationId xmlns:p14="http://schemas.microsoft.com/office/powerpoint/2010/main" val="197040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1B1936-BFC0-A578-63B3-1637426D4627}"/>
              </a:ext>
            </a:extLst>
          </p:cNvPr>
          <p:cNvSpPr/>
          <p:nvPr/>
        </p:nvSpPr>
        <p:spPr>
          <a:xfrm>
            <a:off x="0" y="0"/>
            <a:ext cx="3931920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93FDA9-3537-ECE9-0103-8C4003E4B7B0}"/>
              </a:ext>
            </a:extLst>
          </p:cNvPr>
          <p:cNvSpPr/>
          <p:nvPr/>
        </p:nvSpPr>
        <p:spPr>
          <a:xfrm>
            <a:off x="3931920" y="0"/>
            <a:ext cx="4156364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E9CB6D-C214-7C0C-4A74-2FF6E2B72080}"/>
              </a:ext>
            </a:extLst>
          </p:cNvPr>
          <p:cNvSpPr/>
          <p:nvPr/>
        </p:nvSpPr>
        <p:spPr>
          <a:xfrm>
            <a:off x="8088284" y="0"/>
            <a:ext cx="4103716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F48251-1B2F-2796-049E-BF1678E02D1E}"/>
              </a:ext>
            </a:extLst>
          </p:cNvPr>
          <p:cNvSpPr txBox="1"/>
          <p:nvPr/>
        </p:nvSpPr>
        <p:spPr>
          <a:xfrm>
            <a:off x="0" y="3167390"/>
            <a:ext cx="524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4B2F32-4F51-41CD-CB61-562F3BBB3822}"/>
              </a:ext>
            </a:extLst>
          </p:cNvPr>
          <p:cNvSpPr txBox="1"/>
          <p:nvPr/>
        </p:nvSpPr>
        <p:spPr>
          <a:xfrm>
            <a:off x="4083550" y="2890391"/>
            <a:ext cx="400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89E697-3ACE-D9FC-1C86-E5C581CD526A}"/>
              </a:ext>
            </a:extLst>
          </p:cNvPr>
          <p:cNvSpPr txBox="1"/>
          <p:nvPr/>
        </p:nvSpPr>
        <p:spPr>
          <a:xfrm>
            <a:off x="8709737" y="2644170"/>
            <a:ext cx="3081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0" name="AutoShape 2" descr="Notícias falsas Cardinal Canteen Food Services Bolsa de desinformação,  outros, texto, marca registrada, logotipo png | PNGWing">
            <a:extLst>
              <a:ext uri="{FF2B5EF4-FFF2-40B4-BE49-F238E27FC236}">
                <a16:creationId xmlns:a16="http://schemas.microsoft.com/office/drawing/2014/main" id="{841332AC-5620-CC1A-A43F-3A1E4804D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4" y="-144463"/>
            <a:ext cx="3679825" cy="36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6" descr="Fake News: O que são, tipos de propagadores e seus objetivos">
            <a:extLst>
              <a:ext uri="{FF2B5EF4-FFF2-40B4-BE49-F238E27FC236}">
                <a16:creationId xmlns:a16="http://schemas.microsoft.com/office/drawing/2014/main" id="{4F899A30-0AF6-E288-BE22-99DE157B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78" y="5172788"/>
            <a:ext cx="2995933" cy="1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1B1936-BFC0-A578-63B3-1637426D4627}"/>
              </a:ext>
            </a:extLst>
          </p:cNvPr>
          <p:cNvSpPr/>
          <p:nvPr/>
        </p:nvSpPr>
        <p:spPr>
          <a:xfrm>
            <a:off x="0" y="0"/>
            <a:ext cx="59053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93FDA9-3537-ECE9-0103-8C4003E4B7B0}"/>
              </a:ext>
            </a:extLst>
          </p:cNvPr>
          <p:cNvSpPr/>
          <p:nvPr/>
        </p:nvSpPr>
        <p:spPr>
          <a:xfrm>
            <a:off x="59053" y="0"/>
            <a:ext cx="45719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E9CB6D-C214-7C0C-4A74-2FF6E2B72080}"/>
              </a:ext>
            </a:extLst>
          </p:cNvPr>
          <p:cNvSpPr/>
          <p:nvPr/>
        </p:nvSpPr>
        <p:spPr>
          <a:xfrm>
            <a:off x="216705" y="0"/>
            <a:ext cx="12087228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F48251-1B2F-2796-049E-BF1678E02D1E}"/>
              </a:ext>
            </a:extLst>
          </p:cNvPr>
          <p:cNvSpPr txBox="1"/>
          <p:nvPr/>
        </p:nvSpPr>
        <p:spPr>
          <a:xfrm>
            <a:off x="-5314356" y="2760990"/>
            <a:ext cx="524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4B2F32-4F51-41CD-CB61-562F3BBB3822}"/>
              </a:ext>
            </a:extLst>
          </p:cNvPr>
          <p:cNvSpPr txBox="1"/>
          <p:nvPr/>
        </p:nvSpPr>
        <p:spPr>
          <a:xfrm>
            <a:off x="-5030812" y="2745601"/>
            <a:ext cx="400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89E697-3ACE-D9FC-1C86-E5C581CD526A}"/>
              </a:ext>
            </a:extLst>
          </p:cNvPr>
          <p:cNvSpPr txBox="1"/>
          <p:nvPr/>
        </p:nvSpPr>
        <p:spPr>
          <a:xfrm>
            <a:off x="1589531" y="191086"/>
            <a:ext cx="954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de Fake news</a:t>
            </a:r>
          </a:p>
        </p:txBody>
      </p:sp>
      <p:sp>
        <p:nvSpPr>
          <p:cNvPr id="10" name="AutoShape 2" descr="Notícias falsas Cardinal Canteen Food Services Bolsa de desinformação,  outros, texto, marca registrada, logotipo png | PNGWing">
            <a:extLst>
              <a:ext uri="{FF2B5EF4-FFF2-40B4-BE49-F238E27FC236}">
                <a16:creationId xmlns:a16="http://schemas.microsoft.com/office/drawing/2014/main" id="{841332AC-5620-CC1A-A43F-3A1E4804D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4" y="-144463"/>
            <a:ext cx="3679825" cy="36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6" descr="Fake News: O que são, tipos de propagadores e seus objetivos">
            <a:extLst>
              <a:ext uri="{FF2B5EF4-FFF2-40B4-BE49-F238E27FC236}">
                <a16:creationId xmlns:a16="http://schemas.microsoft.com/office/drawing/2014/main" id="{4F899A30-0AF6-E288-BE22-99DE157B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6411" y="3967609"/>
            <a:ext cx="2995933" cy="1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60100" y="1709969"/>
            <a:ext cx="3381981" cy="514531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64031" y="1321254"/>
            <a:ext cx="7692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</a:rPr>
              <a:t>A foto do Papa Francisco usando uma jaqueta branca modelo drip viralizada nas redes sociais não é real. Ela foi criada por Inteligência Artificial e não representa uma roupa verdadeira usada pelo Papa. </a:t>
            </a:r>
          </a:p>
        </p:txBody>
      </p:sp>
    </p:spTree>
    <p:extLst>
      <p:ext uri="{BB962C8B-B14F-4D97-AF65-F5344CB8AC3E}">
        <p14:creationId xmlns:p14="http://schemas.microsoft.com/office/powerpoint/2010/main" val="17869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1B1936-BFC0-A578-63B3-1637426D4627}"/>
              </a:ext>
            </a:extLst>
          </p:cNvPr>
          <p:cNvSpPr/>
          <p:nvPr/>
        </p:nvSpPr>
        <p:spPr>
          <a:xfrm>
            <a:off x="0" y="0"/>
            <a:ext cx="3931920" cy="6858000"/>
          </a:xfrm>
          <a:prstGeom prst="rect">
            <a:avLst/>
          </a:prstGeom>
          <a:solidFill>
            <a:srgbClr val="39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93FDA9-3537-ECE9-0103-8C4003E4B7B0}"/>
              </a:ext>
            </a:extLst>
          </p:cNvPr>
          <p:cNvSpPr/>
          <p:nvPr/>
        </p:nvSpPr>
        <p:spPr>
          <a:xfrm>
            <a:off x="3931920" y="0"/>
            <a:ext cx="4156364" cy="6858000"/>
          </a:xfrm>
          <a:prstGeom prst="rect">
            <a:avLst/>
          </a:prstGeom>
          <a:solidFill>
            <a:srgbClr val="212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E9CB6D-C214-7C0C-4A74-2FF6E2B72080}"/>
              </a:ext>
            </a:extLst>
          </p:cNvPr>
          <p:cNvSpPr/>
          <p:nvPr/>
        </p:nvSpPr>
        <p:spPr>
          <a:xfrm>
            <a:off x="8088284" y="0"/>
            <a:ext cx="4103716" cy="6858000"/>
          </a:xfrm>
          <a:prstGeom prst="rect">
            <a:avLst/>
          </a:prstGeom>
          <a:solidFill>
            <a:srgbClr val="9B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F48251-1B2F-2796-049E-BF1678E02D1E}"/>
              </a:ext>
            </a:extLst>
          </p:cNvPr>
          <p:cNvSpPr txBox="1"/>
          <p:nvPr/>
        </p:nvSpPr>
        <p:spPr>
          <a:xfrm>
            <a:off x="0" y="3167390"/>
            <a:ext cx="524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O que é Fake news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4B2F32-4F51-41CD-CB61-562F3BBB3822}"/>
              </a:ext>
            </a:extLst>
          </p:cNvPr>
          <p:cNvSpPr txBox="1"/>
          <p:nvPr/>
        </p:nvSpPr>
        <p:spPr>
          <a:xfrm>
            <a:off x="4083550" y="2890391"/>
            <a:ext cx="4004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Como identificar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89E697-3ACE-D9FC-1C86-E5C581CD526A}"/>
              </a:ext>
            </a:extLst>
          </p:cNvPr>
          <p:cNvSpPr txBox="1"/>
          <p:nvPr/>
        </p:nvSpPr>
        <p:spPr>
          <a:xfrm>
            <a:off x="8709737" y="2644170"/>
            <a:ext cx="3081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Exemplos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 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Fake news</a:t>
            </a:r>
          </a:p>
        </p:txBody>
      </p:sp>
      <p:sp>
        <p:nvSpPr>
          <p:cNvPr id="10" name="AutoShape 2" descr="Notícias falsas Cardinal Canteen Food Services Bolsa de desinformação,  outros, texto, marca registrada, logotipo png | PNGWing">
            <a:extLst>
              <a:ext uri="{FF2B5EF4-FFF2-40B4-BE49-F238E27FC236}">
                <a16:creationId xmlns:a16="http://schemas.microsoft.com/office/drawing/2014/main" id="{841332AC-5620-CC1A-A43F-3A1E4804D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4" y="-144463"/>
            <a:ext cx="3679825" cy="36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6" descr="Fake News: O que são, tipos de propagadores e seus objetivos">
            <a:extLst>
              <a:ext uri="{FF2B5EF4-FFF2-40B4-BE49-F238E27FC236}">
                <a16:creationId xmlns:a16="http://schemas.microsoft.com/office/drawing/2014/main" id="{4F899A30-0AF6-E288-BE22-99DE157B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78" y="5172788"/>
            <a:ext cx="2995933" cy="168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Bahnschrift Light</vt:lpstr>
      <vt:lpstr>Bahnschrift SemiBold SemiConden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21</cp:revision>
  <dcterms:created xsi:type="dcterms:W3CDTF">2023-04-25T18:00:41Z</dcterms:created>
  <dcterms:modified xsi:type="dcterms:W3CDTF">2023-04-27T20:12:46Z</dcterms:modified>
</cp:coreProperties>
</file>