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329" r:id="rId3"/>
  </p:sldIdLst>
  <p:sldSz cx="9144000" cy="5143500" type="screen16x9"/>
  <p:notesSz cx="6858000" cy="9144000"/>
  <p:custDataLst>
    <p:tags r:id="rId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10" d="100"/>
          <a:sy n="110" d="100"/>
        </p:scale>
        <p:origin x="677" y="7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53809" y="536123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人际交往与社会适应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2021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、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12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罗俊勋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6630" y="594555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50" y="1162065"/>
            <a:ext cx="20922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放下礼仪 礼仪是工具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C293B5-9CF3-4B65-9805-5C8B3E140D48}"/>
              </a:ext>
            </a:extLst>
          </p:cNvPr>
          <p:cNvSpPr/>
          <p:nvPr/>
        </p:nvSpPr>
        <p:spPr>
          <a:xfrm>
            <a:off x="2516687" y="2201941"/>
            <a:ext cx="1847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33155" y="1054346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1206292"/>
            <a:ext cx="36503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学习的含义 原因 怎么学 学和习的关系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09309" y="112075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24" y="3159762"/>
            <a:ext cx="20922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压力的来源 如何疏解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519742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159762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传统智慧对身心调试的启发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652527-FA67-4A24-B798-EFD15D3B83A0}"/>
              </a:ext>
            </a:extLst>
          </p:cNvPr>
          <p:cNvSpPr txBox="1"/>
          <p:nvPr/>
        </p:nvSpPr>
        <p:spPr>
          <a:xfrm>
            <a:off x="768927" y="1939636"/>
            <a:ext cx="23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礼仪就是一种拉近人与人之间的距离的工具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8F85F-3E05-412A-8475-41D8B5F1521E}"/>
              </a:ext>
            </a:extLst>
          </p:cNvPr>
          <p:cNvSpPr txBox="1"/>
          <p:nvPr/>
        </p:nvSpPr>
        <p:spPr>
          <a:xfrm>
            <a:off x="5348161" y="1939636"/>
            <a:ext cx="356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学习是接受新思想 学习新的知识的行为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9B37D9-4722-477F-9375-722B2D167669}"/>
              </a:ext>
            </a:extLst>
          </p:cNvPr>
          <p:cNvSpPr txBox="1"/>
          <p:nvPr/>
        </p:nvSpPr>
        <p:spPr>
          <a:xfrm>
            <a:off x="899611" y="3685309"/>
            <a:ext cx="19474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我们对现实的不满和对更高价值追求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8E998C-4DA5-4A62-844A-AF611F61DF75}"/>
              </a:ext>
            </a:extLst>
          </p:cNvPr>
          <p:cNvSpPr txBox="1"/>
          <p:nvPr/>
        </p:nvSpPr>
        <p:spPr>
          <a:xfrm>
            <a:off x="5146964" y="3685309"/>
            <a:ext cx="37199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顺应天命 顺应自然是最重要的  讲究天人合一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96</Words>
  <Application>Microsoft Office PowerPoint</Application>
  <PresentationFormat>全屏显示(16:9)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罗 俊勋</cp:lastModifiedBy>
  <cp:revision>358</cp:revision>
  <dcterms:created xsi:type="dcterms:W3CDTF">2017-06-30T01:20:51Z</dcterms:created>
  <dcterms:modified xsi:type="dcterms:W3CDTF">2021-12-14T04:52:09Z</dcterms:modified>
</cp:coreProperties>
</file>