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1" r:id="rId2"/>
    <p:sldId id="322" r:id="rId3"/>
    <p:sldId id="323" r:id="rId4"/>
    <p:sldId id="328" r:id="rId5"/>
    <p:sldId id="331" r:id="rId6"/>
    <p:sldId id="329" r:id="rId7"/>
    <p:sldId id="347" r:id="rId8"/>
    <p:sldId id="327"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2E3"/>
    <a:srgbClr val="ADDDEB"/>
    <a:srgbClr val="526372"/>
    <a:srgbClr val="4D5D6B"/>
    <a:srgbClr val="5A6C7D"/>
    <a:srgbClr val="C7E9B4"/>
    <a:srgbClr val="BFD997"/>
    <a:srgbClr val="7FA995"/>
    <a:srgbClr val="CCEBC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6314" autoAdjust="0"/>
  </p:normalViewPr>
  <p:slideViewPr>
    <p:cSldViewPr snapToGrid="0">
      <p:cViewPr varScale="1">
        <p:scale>
          <a:sx n="83" d="100"/>
          <a:sy n="83" d="100"/>
        </p:scale>
        <p:origin x="677" y="9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8407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51220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791849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35973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3767716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417642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1612292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941171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712796" y="3949182"/>
            <a:ext cx="775136" cy="230832"/>
          </a:xfrm>
          <a:prstGeom prst="rect">
            <a:avLst/>
          </a:prstGeom>
        </p:spPr>
        <p:txBody>
          <a:bodyPr wrap="square">
            <a:spAutoFit/>
          </a:bodyPr>
          <a:lstStyle/>
          <a:p>
            <a:r>
              <a:rPr lang="en-US" altLang="zh-CN" sz="100" dirty="0">
                <a:solidFill>
                  <a:srgbClr val="F6E2E3"/>
                </a:solidFill>
                <a:latin typeface="Calibri"/>
                <a:ea typeface="宋体"/>
              </a:rPr>
              <a:t>PPT</a:t>
            </a:r>
            <a:r>
              <a:rPr lang="zh-CN" altLang="en-US" sz="100" dirty="0">
                <a:solidFill>
                  <a:srgbClr val="F6E2E3"/>
                </a:solidFill>
                <a:latin typeface="Calibri"/>
                <a:ea typeface="宋体"/>
              </a:rPr>
              <a:t>模板下载：</a:t>
            </a:r>
            <a:r>
              <a:rPr lang="en-US" altLang="zh-CN" sz="100" dirty="0">
                <a:solidFill>
                  <a:srgbClr val="F6E2E3"/>
                </a:solidFill>
                <a:latin typeface="Calibri"/>
                <a:ea typeface="宋体"/>
              </a:rPr>
              <a:t>www.1ppt.com/moban/          </a:t>
            </a:r>
            <a:r>
              <a:rPr lang="zh-CN" altLang="en-US" sz="100" dirty="0">
                <a:solidFill>
                  <a:srgbClr val="F6E2E3"/>
                </a:solidFill>
                <a:latin typeface="Calibri"/>
                <a:ea typeface="宋体"/>
              </a:rPr>
              <a:t>行业</a:t>
            </a:r>
            <a:r>
              <a:rPr lang="en-US" altLang="zh-CN" sz="100" dirty="0">
                <a:solidFill>
                  <a:srgbClr val="F6E2E3"/>
                </a:solidFill>
                <a:latin typeface="Calibri"/>
                <a:ea typeface="宋体"/>
              </a:rPr>
              <a:t>PPT</a:t>
            </a:r>
            <a:r>
              <a:rPr lang="zh-CN" altLang="en-US" sz="100" dirty="0">
                <a:solidFill>
                  <a:srgbClr val="F6E2E3"/>
                </a:solidFill>
                <a:latin typeface="Calibri"/>
                <a:ea typeface="宋体"/>
              </a:rPr>
              <a:t>模板：</a:t>
            </a:r>
            <a:r>
              <a:rPr lang="en-US" altLang="zh-CN" sz="100" dirty="0">
                <a:solidFill>
                  <a:srgbClr val="F6E2E3"/>
                </a:solidFill>
                <a:latin typeface="Calibri"/>
                <a:ea typeface="宋体"/>
              </a:rPr>
              <a:t>www.1ppt.com/hangye/ </a:t>
            </a:r>
          </a:p>
          <a:p>
            <a:r>
              <a:rPr lang="zh-CN" altLang="en-US" sz="100" dirty="0">
                <a:solidFill>
                  <a:srgbClr val="F6E2E3"/>
                </a:solidFill>
                <a:latin typeface="Calibri"/>
                <a:ea typeface="宋体"/>
              </a:rPr>
              <a:t>节日</a:t>
            </a:r>
            <a:r>
              <a:rPr lang="en-US" altLang="zh-CN" sz="100" dirty="0">
                <a:solidFill>
                  <a:srgbClr val="F6E2E3"/>
                </a:solidFill>
                <a:latin typeface="Calibri"/>
                <a:ea typeface="宋体"/>
              </a:rPr>
              <a:t>PPT</a:t>
            </a:r>
            <a:r>
              <a:rPr lang="zh-CN" altLang="en-US" sz="100" dirty="0">
                <a:solidFill>
                  <a:srgbClr val="F6E2E3"/>
                </a:solidFill>
                <a:latin typeface="Calibri"/>
                <a:ea typeface="宋体"/>
              </a:rPr>
              <a:t>模板：</a:t>
            </a:r>
            <a:r>
              <a:rPr lang="en-US" altLang="zh-CN" sz="100" dirty="0">
                <a:solidFill>
                  <a:srgbClr val="F6E2E3"/>
                </a:solidFill>
                <a:latin typeface="Calibri"/>
                <a:ea typeface="宋体"/>
              </a:rPr>
              <a:t>www.1ppt.com/jieri/          PPT</a:t>
            </a:r>
            <a:r>
              <a:rPr lang="zh-CN" altLang="en-US" sz="100" dirty="0">
                <a:solidFill>
                  <a:srgbClr val="F6E2E3"/>
                </a:solidFill>
                <a:latin typeface="Calibri"/>
                <a:ea typeface="宋体"/>
              </a:rPr>
              <a:t>素材：</a:t>
            </a:r>
            <a:r>
              <a:rPr lang="en-US" altLang="zh-CN" sz="100" dirty="0">
                <a:solidFill>
                  <a:srgbClr val="F6E2E3"/>
                </a:solidFill>
                <a:latin typeface="Calibri"/>
                <a:ea typeface="宋体"/>
              </a:rPr>
              <a:t>www.1ppt.com/sucai/</a:t>
            </a:r>
          </a:p>
          <a:p>
            <a:r>
              <a:rPr lang="en-US" altLang="zh-CN" sz="100" dirty="0">
                <a:solidFill>
                  <a:srgbClr val="F6E2E3"/>
                </a:solidFill>
                <a:latin typeface="Calibri"/>
                <a:ea typeface="宋体"/>
              </a:rPr>
              <a:t>PPT</a:t>
            </a:r>
            <a:r>
              <a:rPr lang="zh-CN" altLang="en-US" sz="100" dirty="0">
                <a:solidFill>
                  <a:srgbClr val="F6E2E3"/>
                </a:solidFill>
                <a:latin typeface="Calibri"/>
                <a:ea typeface="宋体"/>
              </a:rPr>
              <a:t>背景图片：</a:t>
            </a:r>
            <a:r>
              <a:rPr lang="en-US" altLang="zh-CN" sz="100" dirty="0">
                <a:solidFill>
                  <a:srgbClr val="F6E2E3"/>
                </a:solidFill>
                <a:latin typeface="Calibri"/>
                <a:ea typeface="宋体"/>
              </a:rPr>
              <a:t>www.1ppt.com/beijing/        PPT</a:t>
            </a:r>
            <a:r>
              <a:rPr lang="zh-CN" altLang="en-US" sz="100" dirty="0">
                <a:solidFill>
                  <a:srgbClr val="F6E2E3"/>
                </a:solidFill>
                <a:latin typeface="Calibri"/>
                <a:ea typeface="宋体"/>
              </a:rPr>
              <a:t>图表：</a:t>
            </a:r>
            <a:r>
              <a:rPr lang="en-US" altLang="zh-CN" sz="100" dirty="0">
                <a:solidFill>
                  <a:srgbClr val="F6E2E3"/>
                </a:solidFill>
                <a:latin typeface="Calibri"/>
                <a:ea typeface="宋体"/>
              </a:rPr>
              <a:t>www.1ppt.com/tubiao/      </a:t>
            </a:r>
          </a:p>
          <a:p>
            <a:r>
              <a:rPr lang="zh-CN" altLang="en-US" sz="100" dirty="0">
                <a:solidFill>
                  <a:srgbClr val="F6E2E3"/>
                </a:solidFill>
                <a:latin typeface="Calibri"/>
                <a:ea typeface="宋体"/>
              </a:rPr>
              <a:t>精美</a:t>
            </a:r>
            <a:r>
              <a:rPr lang="en-US" altLang="zh-CN" sz="100" dirty="0">
                <a:solidFill>
                  <a:srgbClr val="F6E2E3"/>
                </a:solidFill>
                <a:latin typeface="Calibri"/>
                <a:ea typeface="宋体"/>
              </a:rPr>
              <a:t>PPT</a:t>
            </a:r>
            <a:r>
              <a:rPr lang="zh-CN" altLang="en-US" sz="100" dirty="0">
                <a:solidFill>
                  <a:srgbClr val="F6E2E3"/>
                </a:solidFill>
                <a:latin typeface="Calibri"/>
                <a:ea typeface="宋体"/>
              </a:rPr>
              <a:t>下载：</a:t>
            </a:r>
            <a:r>
              <a:rPr lang="en-US" altLang="zh-CN" sz="100" dirty="0">
                <a:solidFill>
                  <a:srgbClr val="F6E2E3"/>
                </a:solidFill>
                <a:latin typeface="Calibri"/>
                <a:ea typeface="宋体"/>
              </a:rPr>
              <a:t>www.1ppt.com/xiazai/         PPT</a:t>
            </a:r>
            <a:r>
              <a:rPr lang="zh-CN" altLang="en-US" sz="100" dirty="0">
                <a:solidFill>
                  <a:srgbClr val="F6E2E3"/>
                </a:solidFill>
                <a:latin typeface="Calibri"/>
                <a:ea typeface="宋体"/>
              </a:rPr>
              <a:t>教程： </a:t>
            </a:r>
            <a:r>
              <a:rPr lang="en-US" altLang="zh-CN" sz="100" dirty="0">
                <a:solidFill>
                  <a:srgbClr val="F6E2E3"/>
                </a:solidFill>
                <a:latin typeface="Calibri"/>
                <a:ea typeface="宋体"/>
              </a:rPr>
              <a:t>www.1ppt.com/powerpoint/      </a:t>
            </a:r>
          </a:p>
          <a:p>
            <a:r>
              <a:rPr lang="en-US" altLang="zh-CN" sz="100" dirty="0">
                <a:solidFill>
                  <a:srgbClr val="F6E2E3"/>
                </a:solidFill>
                <a:latin typeface="Calibri"/>
                <a:ea typeface="宋体"/>
              </a:rPr>
              <a:t>PPT</a:t>
            </a:r>
            <a:r>
              <a:rPr lang="zh-CN" altLang="en-US" sz="100" dirty="0">
                <a:solidFill>
                  <a:srgbClr val="F6E2E3"/>
                </a:solidFill>
                <a:latin typeface="Calibri"/>
                <a:ea typeface="宋体"/>
              </a:rPr>
              <a:t>课件：</a:t>
            </a:r>
            <a:r>
              <a:rPr lang="en-US" altLang="zh-CN" sz="100" dirty="0">
                <a:solidFill>
                  <a:srgbClr val="F6E2E3"/>
                </a:solidFill>
                <a:latin typeface="Calibri"/>
                <a:ea typeface="宋体"/>
              </a:rPr>
              <a:t>www.1ppt.com/kejian/             </a:t>
            </a:r>
            <a:r>
              <a:rPr lang="zh-CN" altLang="en-US" sz="100" dirty="0">
                <a:solidFill>
                  <a:srgbClr val="F6E2E3"/>
                </a:solidFill>
                <a:latin typeface="Calibri"/>
                <a:ea typeface="宋体"/>
              </a:rPr>
              <a:t>字体下载：</a:t>
            </a:r>
            <a:r>
              <a:rPr lang="en-US" altLang="zh-CN" sz="100" dirty="0">
                <a:solidFill>
                  <a:srgbClr val="F6E2E3"/>
                </a:solidFill>
                <a:latin typeface="Calibri"/>
                <a:ea typeface="宋体"/>
              </a:rPr>
              <a:t>www.1ppt.com/ziti/</a:t>
            </a:r>
          </a:p>
          <a:p>
            <a:r>
              <a:rPr lang="zh-CN" altLang="en-US" sz="100" dirty="0">
                <a:solidFill>
                  <a:srgbClr val="F6E2E3"/>
                </a:solidFill>
                <a:latin typeface="Calibri"/>
                <a:ea typeface="宋体"/>
              </a:rPr>
              <a:t>工作总结</a:t>
            </a:r>
            <a:r>
              <a:rPr lang="en-US" altLang="zh-CN" sz="100" dirty="0">
                <a:solidFill>
                  <a:srgbClr val="F6E2E3"/>
                </a:solidFill>
                <a:latin typeface="Calibri"/>
                <a:ea typeface="宋体"/>
              </a:rPr>
              <a:t>PPT</a:t>
            </a:r>
            <a:r>
              <a:rPr lang="zh-CN" altLang="en-US" sz="100" dirty="0">
                <a:solidFill>
                  <a:srgbClr val="F6E2E3"/>
                </a:solidFill>
                <a:latin typeface="Calibri"/>
                <a:ea typeface="宋体"/>
              </a:rPr>
              <a:t>：</a:t>
            </a:r>
            <a:r>
              <a:rPr lang="en-US" altLang="zh-CN" sz="100" dirty="0">
                <a:solidFill>
                  <a:srgbClr val="F6E2E3"/>
                </a:solidFill>
                <a:latin typeface="Calibri"/>
                <a:ea typeface="宋体"/>
              </a:rPr>
              <a:t>www.1ppt.com/xiazai/zongjie/ </a:t>
            </a:r>
            <a:r>
              <a:rPr lang="zh-CN" altLang="en-US" sz="100" dirty="0">
                <a:solidFill>
                  <a:srgbClr val="F6E2E3"/>
                </a:solidFill>
                <a:latin typeface="Calibri"/>
                <a:ea typeface="宋体"/>
              </a:rPr>
              <a:t>工作计划：</a:t>
            </a:r>
            <a:r>
              <a:rPr lang="en-US" altLang="zh-CN" sz="100" dirty="0">
                <a:solidFill>
                  <a:srgbClr val="F6E2E3"/>
                </a:solidFill>
                <a:latin typeface="Calibri"/>
                <a:ea typeface="宋体"/>
              </a:rPr>
              <a:t>www.1ppt.com/xiazai/jihua/</a:t>
            </a:r>
          </a:p>
          <a:p>
            <a:r>
              <a:rPr lang="zh-CN" altLang="en-US" sz="100" dirty="0">
                <a:solidFill>
                  <a:srgbClr val="F6E2E3"/>
                </a:solidFill>
                <a:latin typeface="Calibri"/>
                <a:ea typeface="宋体"/>
              </a:rPr>
              <a:t>商务</a:t>
            </a:r>
            <a:r>
              <a:rPr lang="en-US" altLang="zh-CN" sz="100" dirty="0">
                <a:solidFill>
                  <a:srgbClr val="F6E2E3"/>
                </a:solidFill>
                <a:latin typeface="Calibri"/>
                <a:ea typeface="宋体"/>
              </a:rPr>
              <a:t>PPT</a:t>
            </a:r>
            <a:r>
              <a:rPr lang="zh-CN" altLang="en-US" sz="100" dirty="0">
                <a:solidFill>
                  <a:srgbClr val="F6E2E3"/>
                </a:solidFill>
                <a:latin typeface="Calibri"/>
                <a:ea typeface="宋体"/>
              </a:rPr>
              <a:t>模板：</a:t>
            </a:r>
            <a:r>
              <a:rPr lang="en-US" altLang="zh-CN" sz="100" dirty="0">
                <a:solidFill>
                  <a:srgbClr val="F6E2E3"/>
                </a:solidFill>
                <a:latin typeface="Calibri"/>
                <a:ea typeface="宋体"/>
              </a:rPr>
              <a:t>www.1ppt.com/moban/shangwu/  </a:t>
            </a:r>
            <a:r>
              <a:rPr lang="zh-CN" altLang="en-US" sz="100" dirty="0">
                <a:solidFill>
                  <a:srgbClr val="F6E2E3"/>
                </a:solidFill>
                <a:latin typeface="Calibri"/>
                <a:ea typeface="宋体"/>
              </a:rPr>
              <a:t>个人简历</a:t>
            </a:r>
            <a:r>
              <a:rPr lang="en-US" altLang="zh-CN" sz="100" dirty="0">
                <a:solidFill>
                  <a:srgbClr val="F6E2E3"/>
                </a:solidFill>
                <a:latin typeface="Calibri"/>
                <a:ea typeface="宋体"/>
              </a:rPr>
              <a:t>PPT</a:t>
            </a:r>
            <a:r>
              <a:rPr lang="zh-CN" altLang="en-US" sz="100" dirty="0">
                <a:solidFill>
                  <a:srgbClr val="F6E2E3"/>
                </a:solidFill>
                <a:latin typeface="Calibri"/>
                <a:ea typeface="宋体"/>
              </a:rPr>
              <a:t>：</a:t>
            </a:r>
            <a:r>
              <a:rPr lang="en-US" altLang="zh-CN" sz="100" dirty="0">
                <a:solidFill>
                  <a:srgbClr val="F6E2E3"/>
                </a:solidFill>
                <a:latin typeface="Calibri"/>
                <a:ea typeface="宋体"/>
              </a:rPr>
              <a:t>www.1ppt.com/xiazai/jianli/  </a:t>
            </a:r>
          </a:p>
          <a:p>
            <a:r>
              <a:rPr lang="zh-CN" altLang="en-US" sz="100" dirty="0">
                <a:solidFill>
                  <a:srgbClr val="F6E2E3"/>
                </a:solidFill>
                <a:latin typeface="Calibri"/>
                <a:ea typeface="宋体"/>
              </a:rPr>
              <a:t>毕业答辩</a:t>
            </a:r>
            <a:r>
              <a:rPr lang="en-US" altLang="zh-CN" sz="100" dirty="0">
                <a:solidFill>
                  <a:srgbClr val="F6E2E3"/>
                </a:solidFill>
                <a:latin typeface="Calibri"/>
                <a:ea typeface="宋体"/>
              </a:rPr>
              <a:t>PPT</a:t>
            </a:r>
            <a:r>
              <a:rPr lang="zh-CN" altLang="en-US" sz="100" dirty="0">
                <a:solidFill>
                  <a:srgbClr val="F6E2E3"/>
                </a:solidFill>
                <a:latin typeface="Calibri"/>
                <a:ea typeface="宋体"/>
              </a:rPr>
              <a:t>：</a:t>
            </a:r>
            <a:r>
              <a:rPr lang="en-US" altLang="zh-CN" sz="100" dirty="0">
                <a:solidFill>
                  <a:srgbClr val="F6E2E3"/>
                </a:solidFill>
                <a:latin typeface="Calibri"/>
                <a:ea typeface="宋体"/>
              </a:rPr>
              <a:t>www.1ppt.com/xiazai/dabian/  </a:t>
            </a:r>
            <a:r>
              <a:rPr lang="zh-CN" altLang="en-US" sz="100" dirty="0">
                <a:solidFill>
                  <a:srgbClr val="F6E2E3"/>
                </a:solidFill>
                <a:latin typeface="Calibri"/>
                <a:ea typeface="宋体"/>
              </a:rPr>
              <a:t>工作汇报</a:t>
            </a:r>
            <a:r>
              <a:rPr lang="en-US" altLang="zh-CN" sz="100" dirty="0">
                <a:solidFill>
                  <a:srgbClr val="F6E2E3"/>
                </a:solidFill>
                <a:latin typeface="Calibri"/>
                <a:ea typeface="宋体"/>
              </a:rPr>
              <a:t>PPT</a:t>
            </a:r>
            <a:r>
              <a:rPr lang="zh-CN" altLang="en-US" sz="100" dirty="0">
                <a:solidFill>
                  <a:srgbClr val="F6E2E3"/>
                </a:solidFill>
                <a:latin typeface="Calibri"/>
                <a:ea typeface="宋体"/>
              </a:rPr>
              <a:t>：</a:t>
            </a:r>
            <a:r>
              <a:rPr lang="en-US" altLang="zh-CN" sz="100" dirty="0">
                <a:solidFill>
                  <a:srgbClr val="F6E2E3"/>
                </a:solidFill>
                <a:latin typeface="Calibri"/>
                <a:ea typeface="宋体"/>
              </a:rPr>
              <a:t>www.1ppt.com/xiazai/huibao/    </a:t>
            </a:r>
          </a:p>
          <a:p>
            <a:r>
              <a:rPr lang="en-US" altLang="zh-CN" sz="100" dirty="0">
                <a:solidFill>
                  <a:srgbClr val="F6E2E3"/>
                </a:solidFill>
                <a:latin typeface="Calibri"/>
                <a:ea typeface="宋体"/>
              </a:rPr>
              <a:t> </a:t>
            </a:r>
          </a:p>
        </p:txBody>
      </p:sp>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2E3"/>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a:extLst>
              <a:ext uri="{FF2B5EF4-FFF2-40B4-BE49-F238E27FC236}">
                <a16:creationId xmlns:a16="http://schemas.microsoft.com/office/drawing/2014/main" id="{5BA6A6CF-5F0D-4149-BCE4-63683D2AF05D}"/>
              </a:ext>
            </a:extLst>
          </p:cNvPr>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9E60D1B-9CDC-4CCB-9342-733C74EF6A9F}"/>
              </a:ext>
            </a:extLst>
          </p:cNvPr>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146775E-F744-48CE-B329-CB0A24DF96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695" t="13963" r="15432" b="9410"/>
          <a:stretch/>
        </p:blipFill>
        <p:spPr>
          <a:xfrm rot="5400000">
            <a:off x="3955061" y="-296576"/>
            <a:ext cx="4585239" cy="7175108"/>
          </a:xfrm>
          <a:prstGeom prst="rect">
            <a:avLst/>
          </a:prstGeom>
          <a:effectLst>
            <a:outerShdw blurRad="152400" dist="76200" dir="5400000" algn="t" rotWithShape="0">
              <a:prstClr val="black">
                <a:alpha val="40000"/>
              </a:prstClr>
            </a:outerShdw>
          </a:effectLst>
        </p:spPr>
      </p:pic>
      <p:sp>
        <p:nvSpPr>
          <p:cNvPr id="8" name="文本框 7">
            <a:extLst>
              <a:ext uri="{FF2B5EF4-FFF2-40B4-BE49-F238E27FC236}">
                <a16:creationId xmlns:a16="http://schemas.microsoft.com/office/drawing/2014/main" id="{F2D60792-E08F-46D2-9E8C-DF5DFB2E1156}"/>
              </a:ext>
            </a:extLst>
          </p:cNvPr>
          <p:cNvSpPr txBox="1"/>
          <p:nvPr/>
        </p:nvSpPr>
        <p:spPr>
          <a:xfrm>
            <a:off x="3233057" y="2245695"/>
            <a:ext cx="4432246" cy="1107996"/>
          </a:xfrm>
          <a:prstGeom prst="rect">
            <a:avLst/>
          </a:prstGeom>
          <a:noFill/>
        </p:spPr>
        <p:txBody>
          <a:bodyPr wrap="square" rtlCol="0">
            <a:spAutoFit/>
          </a:bodyPr>
          <a:lstStyle/>
          <a:p>
            <a:pPr algn="ctr"/>
            <a:r>
              <a:rPr lang="zh-CN" altLang="en-US" sz="6600" dirty="0">
                <a:ln>
                  <a:solidFill>
                    <a:schemeClr val="tx1">
                      <a:lumMod val="65000"/>
                      <a:lumOff val="35000"/>
                    </a:schemeClr>
                  </a:solidFill>
                </a:ln>
                <a:solidFill>
                  <a:srgbClr val="ADDDEB"/>
                </a:solidFill>
                <a:latin typeface="方正姚体" panose="02010601030101010101" pitchFamily="2" charset="-122"/>
                <a:ea typeface="方正姚体" panose="02010601030101010101" pitchFamily="2" charset="-122"/>
              </a:rPr>
              <a:t>真科学</a:t>
            </a:r>
          </a:p>
        </p:txBody>
      </p:sp>
      <p:sp>
        <p:nvSpPr>
          <p:cNvPr id="10" name="矩形 9">
            <a:extLst>
              <a:ext uri="{FF2B5EF4-FFF2-40B4-BE49-F238E27FC236}">
                <a16:creationId xmlns:a16="http://schemas.microsoft.com/office/drawing/2014/main" id="{C14514DC-BEB6-44B1-AC10-00E3D643FDCB}"/>
              </a:ext>
            </a:extLst>
          </p:cNvPr>
          <p:cNvSpPr/>
          <p:nvPr/>
        </p:nvSpPr>
        <p:spPr>
          <a:xfrm>
            <a:off x="7665303" y="2174854"/>
            <a:ext cx="1242204" cy="2716822"/>
          </a:xfrm>
          <a:prstGeom prst="rect">
            <a:avLst/>
          </a:prstGeom>
          <a:solidFill>
            <a:srgbClr val="ADDDE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BD4D174-66F3-418B-A7C1-0FFFC8B796EE}"/>
              </a:ext>
            </a:extLst>
          </p:cNvPr>
          <p:cNvSpPr/>
          <p:nvPr/>
        </p:nvSpPr>
        <p:spPr>
          <a:xfrm>
            <a:off x="3709359" y="4235889"/>
            <a:ext cx="3278037" cy="500137"/>
          </a:xfrm>
          <a:prstGeom prst="rect">
            <a:avLst/>
          </a:prstGeom>
          <a:solidFill>
            <a:srgbClr val="F6E2E3"/>
          </a:solidFill>
          <a:ln>
            <a:noFill/>
          </a:ln>
        </p:spPr>
        <p:txBody>
          <a:bodyPr wrap="square" lIns="68580" tIns="34290" rIns="68580" bIns="34290">
            <a:spAutoFit/>
          </a:bodyPr>
          <a:lstStyle/>
          <a:p>
            <a:pPr>
              <a:defRPr/>
            </a:pPr>
            <a:r>
              <a:rPr lang="zh-CN" altLang="en-US" sz="2800" spc="225" dirty="0">
                <a:solidFill>
                  <a:schemeClr val="bg1"/>
                </a:solidFill>
                <a:latin typeface="字魂58号-创中黑" panose="00000500000000000000" pitchFamily="2" charset="-122"/>
                <a:ea typeface="字魂58号-创中黑" panose="00000500000000000000" pitchFamily="2" charset="-122"/>
                <a:cs typeface="+mn-ea"/>
                <a:sym typeface="+mn-lt"/>
              </a:rPr>
              <a:t>汇报人：罗俊勋</a:t>
            </a:r>
            <a:endParaRPr sz="2800" spc="225" dirty="0">
              <a:solidFill>
                <a:schemeClr val="bg1"/>
              </a:solidFill>
              <a:latin typeface="字魂58号-创中黑" panose="00000500000000000000" pitchFamily="2" charset="-122"/>
              <a:ea typeface="字魂58号-创中黑" panose="00000500000000000000" pitchFamily="2" charset="-122"/>
              <a:cs typeface="+mn-ea"/>
              <a:sym typeface="+mn-lt"/>
            </a:endParaRPr>
          </a:p>
        </p:txBody>
      </p:sp>
      <p:sp>
        <p:nvSpPr>
          <p:cNvPr id="13" name="文本框 12">
            <a:extLst>
              <a:ext uri="{FF2B5EF4-FFF2-40B4-BE49-F238E27FC236}">
                <a16:creationId xmlns:a16="http://schemas.microsoft.com/office/drawing/2014/main" id="{B8282DDB-CBC1-465A-A348-FEB4AE8F0BD9}"/>
              </a:ext>
            </a:extLst>
          </p:cNvPr>
          <p:cNvSpPr txBox="1"/>
          <p:nvPr/>
        </p:nvSpPr>
        <p:spPr>
          <a:xfrm>
            <a:off x="7723599" y="2305502"/>
            <a:ext cx="1107996" cy="2481572"/>
          </a:xfrm>
          <a:prstGeom prst="rect">
            <a:avLst/>
          </a:prstGeom>
          <a:noFill/>
        </p:spPr>
        <p:txBody>
          <a:bodyPr vert="eaVert" wrap="square" rtlCol="0">
            <a:spAutoFit/>
          </a:bodyPr>
          <a:lstStyle/>
          <a:p>
            <a:pPr algn="dist"/>
            <a:r>
              <a:rPr lang="en-US" altLang="zh-CN" sz="6000" dirty="0">
                <a:solidFill>
                  <a:schemeClr val="bg1"/>
                </a:solidFill>
                <a:latin typeface="Agency FB" panose="020B0503020202020204" pitchFamily="34" charset="0"/>
                <a:ea typeface="字魂27号-布丁体" panose="00000500000000000000" pitchFamily="2" charset="-122"/>
              </a:rPr>
              <a:t>2021</a:t>
            </a:r>
            <a:endParaRPr lang="zh-CN" altLang="en-US" sz="6000" dirty="0">
              <a:solidFill>
                <a:schemeClr val="bg1"/>
              </a:solidFill>
              <a:latin typeface="Agency FB" panose="020B0503020202020204" pitchFamily="34" charset="0"/>
              <a:ea typeface="字魂27号-布丁体" panose="00000500000000000000" pitchFamily="2" charset="-122"/>
            </a:endParaRPr>
          </a:p>
        </p:txBody>
      </p:sp>
      <p:sp>
        <p:nvSpPr>
          <p:cNvPr id="15" name="文本框 14">
            <a:extLst>
              <a:ext uri="{FF2B5EF4-FFF2-40B4-BE49-F238E27FC236}">
                <a16:creationId xmlns:a16="http://schemas.microsoft.com/office/drawing/2014/main" id="{28B27296-C4AB-47D2-AD34-676780D6D44F}"/>
              </a:ext>
            </a:extLst>
          </p:cNvPr>
          <p:cNvSpPr txBox="1"/>
          <p:nvPr/>
        </p:nvSpPr>
        <p:spPr>
          <a:xfrm>
            <a:off x="3410544" y="3443403"/>
            <a:ext cx="3754896"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rPr>
              <a:t>学院科学</a:t>
            </a: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rPr>
              <a:t>知识生产的新模式</a:t>
            </a:r>
          </a:p>
        </p:txBody>
      </p:sp>
      <p:cxnSp>
        <p:nvCxnSpPr>
          <p:cNvPr id="20" name="直接连接符 19">
            <a:extLst>
              <a:ext uri="{FF2B5EF4-FFF2-40B4-BE49-F238E27FC236}">
                <a16:creationId xmlns:a16="http://schemas.microsoft.com/office/drawing/2014/main" id="{9DE55FA5-B273-48BD-B00A-B0F1FA3979F5}"/>
              </a:ext>
            </a:extLst>
          </p:cNvPr>
          <p:cNvCxnSpPr>
            <a:cxnSpLocks/>
          </p:cNvCxnSpPr>
          <p:nvPr/>
        </p:nvCxnSpPr>
        <p:spPr>
          <a:xfrm>
            <a:off x="881535" y="1657677"/>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312BEF0-CE49-4F2D-A235-BFEA9000A720}"/>
              </a:ext>
            </a:extLst>
          </p:cNvPr>
          <p:cNvCxnSpPr>
            <a:cxnSpLocks/>
          </p:cNvCxnSpPr>
          <p:nvPr/>
        </p:nvCxnSpPr>
        <p:spPr>
          <a:xfrm>
            <a:off x="2280565" y="1023116"/>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7D5216A-4C92-46EC-8F1B-5DCA9B7C79A7}"/>
              </a:ext>
            </a:extLst>
          </p:cNvPr>
          <p:cNvCxnSpPr>
            <a:cxnSpLocks/>
          </p:cNvCxnSpPr>
          <p:nvPr/>
        </p:nvCxnSpPr>
        <p:spPr>
          <a:xfrm>
            <a:off x="10803463" y="119564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ADFA536-1684-4581-846F-C359D5053861}"/>
              </a:ext>
            </a:extLst>
          </p:cNvPr>
          <p:cNvCxnSpPr>
            <a:cxnSpLocks/>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06884157-8DE6-4FF4-A09B-C2CDD12294B0}"/>
              </a:ext>
            </a:extLst>
          </p:cNvPr>
          <p:cNvSpPr/>
          <p:nvPr/>
        </p:nvSpPr>
        <p:spPr>
          <a:xfrm>
            <a:off x="1901002"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741EF193-4579-4F93-B7CA-0F97D8B28D73}"/>
              </a:ext>
            </a:extLst>
          </p:cNvPr>
          <p:cNvSpPr/>
          <p:nvPr/>
        </p:nvSpPr>
        <p:spPr>
          <a:xfrm>
            <a:off x="1901002"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3C389B98-15EC-4C95-B4B3-0CD405331F5D}"/>
              </a:ext>
            </a:extLst>
          </p:cNvPr>
          <p:cNvSpPr/>
          <p:nvPr/>
        </p:nvSpPr>
        <p:spPr>
          <a:xfrm>
            <a:off x="1898128"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9C3A1C0-49FE-4239-953F-D27B9A2CB3C6}"/>
              </a:ext>
            </a:extLst>
          </p:cNvPr>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5893F8E-C4E8-4A68-96BA-308FD099A68C}"/>
              </a:ext>
            </a:extLst>
          </p:cNvPr>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9A4D54F-026E-4296-BF25-3874DC5F8A0C}"/>
              </a:ext>
            </a:extLst>
          </p:cNvPr>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512BAAF-9E21-4FB0-8993-E4A83A649C22}"/>
              </a:ext>
            </a:extLst>
          </p:cNvPr>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574D757-58FB-4646-A3F3-AB087933E9B4}"/>
              </a:ext>
            </a:extLst>
          </p:cNvPr>
          <p:cNvSpPr/>
          <p:nvPr/>
        </p:nvSpPr>
        <p:spPr>
          <a:xfrm>
            <a:off x="9835236" y="1101881"/>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746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Horizontal)">
                                      <p:cBhvr>
                                        <p:cTn id="22" dur="500"/>
                                        <p:tgtEl>
                                          <p:spTgt spid="10"/>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animBg="1"/>
      <p:bldP spid="13" grpId="0"/>
      <p:bldP spid="15" grpId="0"/>
      <p:bldP spid="30" grpId="0" animBg="1"/>
      <p:bldP spid="31" grpId="0" animBg="1"/>
      <p:bldP spid="32" grpId="0" animBg="1"/>
      <p:bldP spid="34" grpId="0" animBg="1"/>
      <p:bldP spid="36" grpId="0" animBg="1"/>
      <p:bldP spid="37" grpId="0" animBg="1"/>
      <p:bldP spid="3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a:extLst>
              <a:ext uri="{FF2B5EF4-FFF2-40B4-BE49-F238E27FC236}">
                <a16:creationId xmlns:a16="http://schemas.microsoft.com/office/drawing/2014/main" id="{5BA6A6CF-5F0D-4149-BCE4-63683D2AF05D}"/>
              </a:ext>
            </a:extLst>
          </p:cNvPr>
          <p:cNvSpPr/>
          <p:nvPr/>
        </p:nvSpPr>
        <p:spPr>
          <a:xfrm flipV="1">
            <a:off x="2049387" y="0"/>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9E60D1B-9CDC-4CCB-9342-733C74EF6A9F}"/>
              </a:ext>
            </a:extLst>
          </p:cNvPr>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146775E-F744-48CE-B329-CB0A24DF96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695" t="13963" r="15432" b="9410"/>
          <a:stretch/>
        </p:blipFill>
        <p:spPr>
          <a:xfrm rot="5400000">
            <a:off x="3386951" y="-1165467"/>
            <a:ext cx="5721460" cy="8953096"/>
          </a:xfrm>
          <a:prstGeom prst="rect">
            <a:avLst/>
          </a:prstGeom>
          <a:effectLst>
            <a:outerShdw blurRad="152400" dist="76200" dir="5400000" algn="t" rotWithShape="0">
              <a:prstClr val="black">
                <a:alpha val="40000"/>
              </a:prstClr>
            </a:outerShdw>
          </a:effectLst>
        </p:spPr>
      </p:pic>
      <p:sp>
        <p:nvSpPr>
          <p:cNvPr id="10" name="矩形 9">
            <a:extLst>
              <a:ext uri="{FF2B5EF4-FFF2-40B4-BE49-F238E27FC236}">
                <a16:creationId xmlns:a16="http://schemas.microsoft.com/office/drawing/2014/main" id="{C14514DC-BEB6-44B1-AC10-00E3D643FDCB}"/>
              </a:ext>
            </a:extLst>
          </p:cNvPr>
          <p:cNvSpPr/>
          <p:nvPr/>
        </p:nvSpPr>
        <p:spPr>
          <a:xfrm>
            <a:off x="2950692" y="2177652"/>
            <a:ext cx="1242204" cy="271682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8282DDB-CBC1-465A-A348-FEB4AE8F0BD9}"/>
              </a:ext>
            </a:extLst>
          </p:cNvPr>
          <p:cNvSpPr txBox="1"/>
          <p:nvPr/>
        </p:nvSpPr>
        <p:spPr>
          <a:xfrm>
            <a:off x="3048216" y="2636482"/>
            <a:ext cx="1015663" cy="1743961"/>
          </a:xfrm>
          <a:prstGeom prst="rect">
            <a:avLst/>
          </a:prstGeom>
          <a:noFill/>
        </p:spPr>
        <p:txBody>
          <a:bodyPr vert="eaVert" wrap="square" rtlCol="0">
            <a:spAutoFit/>
          </a:bodyPr>
          <a:lstStyle/>
          <a:p>
            <a:pPr algn="dist"/>
            <a:r>
              <a:rPr lang="zh-CN" altLang="en-US" sz="5400" dirty="0">
                <a:solidFill>
                  <a:schemeClr val="tx1">
                    <a:lumMod val="75000"/>
                    <a:lumOff val="25000"/>
                  </a:schemeClr>
                </a:solidFill>
                <a:latin typeface="字魂27号-布丁体" panose="00000500000000000000" pitchFamily="2" charset="-122"/>
                <a:ea typeface="字魂27号-布丁体" panose="00000500000000000000" pitchFamily="2" charset="-122"/>
              </a:rPr>
              <a:t>目录</a:t>
            </a:r>
          </a:p>
        </p:txBody>
      </p:sp>
      <p:cxnSp>
        <p:nvCxnSpPr>
          <p:cNvPr id="18" name="直接连接符 17">
            <a:extLst>
              <a:ext uri="{FF2B5EF4-FFF2-40B4-BE49-F238E27FC236}">
                <a16:creationId xmlns:a16="http://schemas.microsoft.com/office/drawing/2014/main" id="{FB5FFC29-C18B-4D19-AE79-B0520FA2368E}"/>
              </a:ext>
            </a:extLst>
          </p:cNvPr>
          <p:cNvCxnSpPr>
            <a:cxnSpLocks/>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DE55FA5-B273-48BD-B00A-B0F1FA3979F5}"/>
              </a:ext>
            </a:extLst>
          </p:cNvPr>
          <p:cNvCxnSpPr>
            <a:cxnSpLocks/>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312BEF0-CE49-4F2D-A235-BFEA9000A720}"/>
              </a:ext>
            </a:extLst>
          </p:cNvPr>
          <p:cNvCxnSpPr>
            <a:cxnSpLocks/>
          </p:cNvCxnSpPr>
          <p:nvPr/>
        </p:nvCxnSpPr>
        <p:spPr>
          <a:xfrm>
            <a:off x="2356756" y="773064"/>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A51F828-12A3-4934-93CF-8ED339D2F58E}"/>
              </a:ext>
            </a:extLst>
          </p:cNvPr>
          <p:cNvCxnSpPr>
            <a:cxnSpLocks/>
          </p:cNvCxnSpPr>
          <p:nvPr/>
        </p:nvCxnSpPr>
        <p:spPr>
          <a:xfrm>
            <a:off x="10389395" y="1333667"/>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7D5216A-4C92-46EC-8F1B-5DCA9B7C79A7}"/>
              </a:ext>
            </a:extLst>
          </p:cNvPr>
          <p:cNvCxnSpPr>
            <a:cxnSpLocks/>
          </p:cNvCxnSpPr>
          <p:nvPr/>
        </p:nvCxnSpPr>
        <p:spPr>
          <a:xfrm>
            <a:off x="10803463" y="119564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F9B7DAE-2A4B-41E4-9A13-2A67123A72EA}"/>
              </a:ext>
            </a:extLst>
          </p:cNvPr>
          <p:cNvCxnSpPr>
            <a:cxnSpLocks/>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0521136-BA96-4314-856A-C8F0DDA640BA}"/>
              </a:ext>
            </a:extLst>
          </p:cNvPr>
          <p:cNvCxnSpPr>
            <a:cxnSpLocks/>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ADFA536-1684-4581-846F-C359D5053861}"/>
              </a:ext>
            </a:extLst>
          </p:cNvPr>
          <p:cNvCxnSpPr>
            <a:cxnSpLocks/>
          </p:cNvCxnSpPr>
          <p:nvPr/>
        </p:nvCxnSpPr>
        <p:spPr>
          <a:xfrm>
            <a:off x="4828795" y="65228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89B82780-5059-4AEA-8CA5-9B7DF26223AF}"/>
              </a:ext>
            </a:extLst>
          </p:cNvPr>
          <p:cNvSpPr/>
          <p:nvPr/>
        </p:nvSpPr>
        <p:spPr>
          <a:xfrm>
            <a:off x="10803463" y="2174854"/>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9C3A1C0-49FE-4239-953F-D27B9A2CB3C6}"/>
              </a:ext>
            </a:extLst>
          </p:cNvPr>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316BB9B-583A-4D92-A892-EF6727D3D8B4}"/>
              </a:ext>
            </a:extLst>
          </p:cNvPr>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5893F8E-C4E8-4A68-96BA-308FD099A68C}"/>
              </a:ext>
            </a:extLst>
          </p:cNvPr>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9A4D54F-026E-4296-BF25-3874DC5F8A0C}"/>
              </a:ext>
            </a:extLst>
          </p:cNvPr>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512BAAF-9E21-4FB0-8993-E4A83A649C22}"/>
              </a:ext>
            </a:extLst>
          </p:cNvPr>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574D757-58FB-4646-A3F3-AB087933E9B4}"/>
              </a:ext>
            </a:extLst>
          </p:cNvPr>
          <p:cNvSpPr/>
          <p:nvPr/>
        </p:nvSpPr>
        <p:spPr>
          <a:xfrm>
            <a:off x="9835236" y="1063781"/>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4A4D3D7-EC3D-4183-B79A-5F48868A38C7}"/>
              </a:ext>
            </a:extLst>
          </p:cNvPr>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8D1F00C6-6C49-4E08-9795-56D81F15E41B}"/>
              </a:ext>
            </a:extLst>
          </p:cNvPr>
          <p:cNvSpPr/>
          <p:nvPr/>
        </p:nvSpPr>
        <p:spPr>
          <a:xfrm>
            <a:off x="6167777" y="2447307"/>
            <a:ext cx="3396905" cy="561692"/>
          </a:xfrm>
          <a:prstGeom prst="rect">
            <a:avLst/>
          </a:prstGeom>
          <a:solidFill>
            <a:srgbClr val="ADDDEB"/>
          </a:solidFill>
          <a:ln>
            <a:noFill/>
          </a:ln>
        </p:spPr>
        <p:txBody>
          <a:bodyPr wrap="square" lIns="68580" tIns="34290" rIns="68580" bIns="34290">
            <a:spAutoFit/>
          </a:bodyPr>
          <a:lstStyle/>
          <a:p>
            <a:pPr algn="dist">
              <a:defRPr/>
            </a:pPr>
            <a:r>
              <a:rPr lang="zh-CN" alt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学院科学</a:t>
            </a:r>
            <a:endParaRPr sz="3200" spc="225" dirty="0">
              <a:solidFill>
                <a:srgbClr val="171919"/>
              </a:solidFill>
              <a:latin typeface="字魂58号-创中黑" panose="00000500000000000000" pitchFamily="2" charset="-122"/>
              <a:ea typeface="字魂58号-创中黑" panose="00000500000000000000" pitchFamily="2" charset="-122"/>
              <a:cs typeface="+mn-ea"/>
              <a:sym typeface="+mn-lt"/>
            </a:endParaRPr>
          </a:p>
        </p:txBody>
      </p:sp>
      <p:sp>
        <p:nvSpPr>
          <p:cNvPr id="42" name="文本框 41">
            <a:extLst>
              <a:ext uri="{FF2B5EF4-FFF2-40B4-BE49-F238E27FC236}">
                <a16:creationId xmlns:a16="http://schemas.microsoft.com/office/drawing/2014/main" id="{B94240D7-5F64-4AD2-9A66-256DBA710240}"/>
              </a:ext>
            </a:extLst>
          </p:cNvPr>
          <p:cNvSpPr txBox="1"/>
          <p:nvPr/>
        </p:nvSpPr>
        <p:spPr>
          <a:xfrm>
            <a:off x="4973447" y="2357428"/>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01</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43" name="矩形 42">
            <a:extLst>
              <a:ext uri="{FF2B5EF4-FFF2-40B4-BE49-F238E27FC236}">
                <a16:creationId xmlns:a16="http://schemas.microsoft.com/office/drawing/2014/main" id="{913EE305-6DDC-4067-9771-7E2DFB7039DA}"/>
              </a:ext>
            </a:extLst>
          </p:cNvPr>
          <p:cNvSpPr/>
          <p:nvPr/>
        </p:nvSpPr>
        <p:spPr>
          <a:xfrm>
            <a:off x="6202892" y="3952734"/>
            <a:ext cx="3632344" cy="561692"/>
          </a:xfrm>
          <a:prstGeom prst="rect">
            <a:avLst/>
          </a:prstGeom>
          <a:solidFill>
            <a:srgbClr val="ADDDEB"/>
          </a:solidFill>
          <a:ln>
            <a:noFill/>
          </a:ln>
        </p:spPr>
        <p:txBody>
          <a:bodyPr wrap="square" lIns="68580" tIns="34290" rIns="68580" bIns="34290">
            <a:spAutoFit/>
          </a:bodyPr>
          <a:lstStyle/>
          <a:p>
            <a:pPr algn="dist">
              <a:defRPr/>
            </a:pPr>
            <a:r>
              <a:rPr lang="zh-CN" altLang="en-US" sz="3200" spc="225" dirty="0">
                <a:solidFill>
                  <a:srgbClr val="171919"/>
                </a:solidFill>
                <a:latin typeface="字魂58号-创中黑" panose="00000500000000000000" pitchFamily="2" charset="-122"/>
                <a:ea typeface="字魂58号-创中黑" panose="00000500000000000000" pitchFamily="2" charset="-122"/>
                <a:cs typeface="+mn-ea"/>
                <a:sym typeface="+mn-lt"/>
              </a:rPr>
              <a:t>知识生产的新模式</a:t>
            </a:r>
            <a:endParaRPr sz="3200" spc="225" dirty="0">
              <a:solidFill>
                <a:srgbClr val="171919"/>
              </a:solidFill>
              <a:latin typeface="字魂58号-创中黑" panose="00000500000000000000" pitchFamily="2" charset="-122"/>
              <a:ea typeface="字魂58号-创中黑" panose="00000500000000000000" pitchFamily="2" charset="-122"/>
              <a:cs typeface="+mn-ea"/>
              <a:sym typeface="+mn-lt"/>
            </a:endParaRPr>
          </a:p>
        </p:txBody>
      </p:sp>
      <p:sp>
        <p:nvSpPr>
          <p:cNvPr id="44" name="文本框 43">
            <a:extLst>
              <a:ext uri="{FF2B5EF4-FFF2-40B4-BE49-F238E27FC236}">
                <a16:creationId xmlns:a16="http://schemas.microsoft.com/office/drawing/2014/main" id="{A2894A12-90C7-4723-BAAC-573EDC7FA1A8}"/>
              </a:ext>
            </a:extLst>
          </p:cNvPr>
          <p:cNvSpPr txBox="1"/>
          <p:nvPr/>
        </p:nvSpPr>
        <p:spPr>
          <a:xfrm>
            <a:off x="4973447" y="3775494"/>
            <a:ext cx="1015663" cy="923330"/>
          </a:xfrm>
          <a:prstGeom prst="rect">
            <a:avLst/>
          </a:prstGeom>
          <a:noFill/>
        </p:spPr>
        <p:txBody>
          <a:bodyPr vert="horz" wrap="square" rtlCol="0">
            <a:spAutoFit/>
          </a:bodyPr>
          <a:lstStyle/>
          <a:p>
            <a:pPr algn="ctr"/>
            <a:r>
              <a:rPr lang="en-US" altLang="zh-CN" sz="5400" dirty="0">
                <a:solidFill>
                  <a:schemeClr val="tx1">
                    <a:lumMod val="75000"/>
                    <a:lumOff val="25000"/>
                  </a:schemeClr>
                </a:solidFill>
                <a:latin typeface="字魂59号-创粗黑" panose="00000500000000000000" pitchFamily="2" charset="-122"/>
                <a:ea typeface="字魂59号-创粗黑" panose="00000500000000000000" pitchFamily="2" charset="-122"/>
              </a:rPr>
              <a:t>02</a:t>
            </a:r>
            <a:endPar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350918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right)">
                                      <p:cBhvr>
                                        <p:cTn id="19" dur="500"/>
                                        <p:tgtEl>
                                          <p:spTgt spid="4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right)">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1" grpId="0" animBg="1"/>
      <p:bldP spid="42" grpId="0"/>
      <p:bldP spid="43" grpId="0" animBg="1"/>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a:extLst>
              <a:ext uri="{FF2B5EF4-FFF2-40B4-BE49-F238E27FC236}">
                <a16:creationId xmlns:a16="http://schemas.microsoft.com/office/drawing/2014/main" id="{5BA6A6CF-5F0D-4149-BCE4-63683D2AF05D}"/>
              </a:ext>
            </a:extLst>
          </p:cNvPr>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9E60D1B-9CDC-4CCB-9342-733C74EF6A9F}"/>
              </a:ext>
            </a:extLst>
          </p:cNvPr>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5FFC29-C18B-4D19-AE79-B0520FA2368E}"/>
              </a:ext>
            </a:extLst>
          </p:cNvPr>
          <p:cNvCxnSpPr>
            <a:cxnSpLocks/>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DE55FA5-B273-48BD-B00A-B0F1FA3979F5}"/>
              </a:ext>
            </a:extLst>
          </p:cNvPr>
          <p:cNvCxnSpPr>
            <a:cxnSpLocks/>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312BEF0-CE49-4F2D-A235-BFEA9000A720}"/>
              </a:ext>
            </a:extLst>
          </p:cNvPr>
          <p:cNvCxnSpPr>
            <a:cxnSpLocks/>
          </p:cNvCxnSpPr>
          <p:nvPr/>
        </p:nvCxnSpPr>
        <p:spPr>
          <a:xfrm>
            <a:off x="2329552" y="1055774"/>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A51F828-12A3-4934-93CF-8ED339D2F58E}"/>
              </a:ext>
            </a:extLst>
          </p:cNvPr>
          <p:cNvCxnSpPr>
            <a:cxnSpLocks/>
          </p:cNvCxnSpPr>
          <p:nvPr/>
        </p:nvCxnSpPr>
        <p:spPr>
          <a:xfrm>
            <a:off x="9262724" y="1072408"/>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7D5216A-4C92-46EC-8F1B-5DCA9B7C79A7}"/>
              </a:ext>
            </a:extLst>
          </p:cNvPr>
          <p:cNvCxnSpPr>
            <a:cxnSpLocks/>
          </p:cNvCxnSpPr>
          <p:nvPr/>
        </p:nvCxnSpPr>
        <p:spPr>
          <a:xfrm>
            <a:off x="9676792" y="934385"/>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F9B7DAE-2A4B-41E4-9A13-2A67123A72EA}"/>
              </a:ext>
            </a:extLst>
          </p:cNvPr>
          <p:cNvCxnSpPr>
            <a:cxnSpLocks/>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0521136-BA96-4314-856A-C8F0DDA640BA}"/>
              </a:ext>
            </a:extLst>
          </p:cNvPr>
          <p:cNvCxnSpPr>
            <a:cxnSpLocks/>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ADFA536-1684-4581-846F-C359D5053861}"/>
              </a:ext>
            </a:extLst>
          </p:cNvPr>
          <p:cNvCxnSpPr>
            <a:cxnSpLocks/>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06884157-8DE6-4FF4-A09B-C2CDD12294B0}"/>
              </a:ext>
            </a:extLst>
          </p:cNvPr>
          <p:cNvSpPr/>
          <p:nvPr/>
        </p:nvSpPr>
        <p:spPr>
          <a:xfrm>
            <a:off x="2750089"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741EF193-4579-4F93-B7CA-0F97D8B28D73}"/>
              </a:ext>
            </a:extLst>
          </p:cNvPr>
          <p:cNvSpPr/>
          <p:nvPr/>
        </p:nvSpPr>
        <p:spPr>
          <a:xfrm>
            <a:off x="2750089"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3C389B98-15EC-4C95-B4B3-0CD405331F5D}"/>
              </a:ext>
            </a:extLst>
          </p:cNvPr>
          <p:cNvSpPr/>
          <p:nvPr/>
        </p:nvSpPr>
        <p:spPr>
          <a:xfrm>
            <a:off x="2747215"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9B82780-5059-4AEA-8CA5-9B7DF26223AF}"/>
              </a:ext>
            </a:extLst>
          </p:cNvPr>
          <p:cNvSpPr/>
          <p:nvPr/>
        </p:nvSpPr>
        <p:spPr>
          <a:xfrm>
            <a:off x="9676792" y="1913595"/>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9C3A1C0-49FE-4239-953F-D27B9A2CB3C6}"/>
              </a:ext>
            </a:extLst>
          </p:cNvPr>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316BB9B-583A-4D92-A892-EF6727D3D8B4}"/>
              </a:ext>
            </a:extLst>
          </p:cNvPr>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5893F8E-C4E8-4A68-96BA-308FD099A68C}"/>
              </a:ext>
            </a:extLst>
          </p:cNvPr>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9A4D54F-026E-4296-BF25-3874DC5F8A0C}"/>
              </a:ext>
            </a:extLst>
          </p:cNvPr>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512BAAF-9E21-4FB0-8993-E4A83A649C22}"/>
              </a:ext>
            </a:extLst>
          </p:cNvPr>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574D757-58FB-4646-A3F3-AB087933E9B4}"/>
              </a:ext>
            </a:extLst>
          </p:cNvPr>
          <p:cNvSpPr/>
          <p:nvPr/>
        </p:nvSpPr>
        <p:spPr>
          <a:xfrm>
            <a:off x="8708565" y="840622"/>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4A4D3D7-EC3D-4183-B79A-5F48868A38C7}"/>
              </a:ext>
            </a:extLst>
          </p:cNvPr>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452F0D4C-3FCD-4278-83E8-247B1EDC4D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695" t="13963" r="15432" b="9410"/>
          <a:stretch/>
        </p:blipFill>
        <p:spPr>
          <a:xfrm>
            <a:off x="3466606" y="1204146"/>
            <a:ext cx="5423648" cy="4549051"/>
          </a:xfrm>
          <a:prstGeom prst="rect">
            <a:avLst/>
          </a:prstGeom>
          <a:effectLst>
            <a:outerShdw blurRad="152400" dist="76200" dir="5400000" algn="t" rotWithShape="0">
              <a:prstClr val="black">
                <a:alpha val="40000"/>
              </a:prstClr>
            </a:outerShdw>
          </a:effectLst>
        </p:spPr>
      </p:pic>
      <p:sp>
        <p:nvSpPr>
          <p:cNvPr id="28" name="椭圆 27">
            <a:extLst>
              <a:ext uri="{FF2B5EF4-FFF2-40B4-BE49-F238E27FC236}">
                <a16:creationId xmlns:a16="http://schemas.microsoft.com/office/drawing/2014/main" id="{7CB140EC-8220-4434-A85E-4A9D031E8D2E}"/>
              </a:ext>
            </a:extLst>
          </p:cNvPr>
          <p:cNvSpPr/>
          <p:nvPr/>
        </p:nvSpPr>
        <p:spPr>
          <a:xfrm>
            <a:off x="9451135" y="3183087"/>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4F63E51F-47DC-43BD-8C1C-1C9B01141D16}"/>
              </a:ext>
            </a:extLst>
          </p:cNvPr>
          <p:cNvSpPr/>
          <p:nvPr/>
        </p:nvSpPr>
        <p:spPr>
          <a:xfrm>
            <a:off x="4739137" y="2047514"/>
            <a:ext cx="3516162" cy="90034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6A62D7E-1635-4BCC-BB2A-6DF8E37FB477}"/>
              </a:ext>
            </a:extLst>
          </p:cNvPr>
          <p:cNvSpPr/>
          <p:nvPr/>
        </p:nvSpPr>
        <p:spPr>
          <a:xfrm>
            <a:off x="4739136" y="3373262"/>
            <a:ext cx="3396905" cy="561692"/>
          </a:xfrm>
          <a:prstGeom prst="rect">
            <a:avLst/>
          </a:prstGeom>
          <a:solidFill>
            <a:srgbClr val="ADDDEB"/>
          </a:solidFill>
          <a:ln>
            <a:noFill/>
          </a:ln>
        </p:spPr>
        <p:txBody>
          <a:bodyPr wrap="square" lIns="68580" tIns="34290" rIns="68580" bIns="34290">
            <a:spAutoFit/>
          </a:bodyPr>
          <a:lstStyle/>
          <a:p>
            <a:pPr algn="dist">
              <a:defRPr/>
            </a:pPr>
            <a:r>
              <a:rPr lang="en-US" altLang="zh-CN" sz="3200" spc="225" dirty="0">
                <a:solidFill>
                  <a:srgbClr val="171919"/>
                </a:solidFill>
                <a:latin typeface="字魂58号-创中黑" panose="00000500000000000000" pitchFamily="2" charset="-122"/>
                <a:ea typeface="字魂58号-创中黑" panose="00000500000000000000" pitchFamily="2" charset="-122"/>
                <a:cs typeface="+mn-ea"/>
                <a:sym typeface="+mn-lt"/>
              </a:rPr>
              <a:t>CUDOS</a:t>
            </a:r>
            <a:endParaRPr sz="3200" spc="225" dirty="0">
              <a:solidFill>
                <a:srgbClr val="171919"/>
              </a:solidFill>
              <a:latin typeface="字魂58号-创中黑" panose="00000500000000000000" pitchFamily="2" charset="-122"/>
              <a:ea typeface="字魂58号-创中黑" panose="00000500000000000000" pitchFamily="2" charset="-122"/>
              <a:cs typeface="+mn-ea"/>
              <a:sym typeface="+mn-lt"/>
            </a:endParaRPr>
          </a:p>
        </p:txBody>
      </p:sp>
      <p:sp>
        <p:nvSpPr>
          <p:cNvPr id="43" name="文本框 42">
            <a:extLst>
              <a:ext uri="{FF2B5EF4-FFF2-40B4-BE49-F238E27FC236}">
                <a16:creationId xmlns:a16="http://schemas.microsoft.com/office/drawing/2014/main" id="{5C96B1E3-63BB-4D34-9AF0-1B807CFE03EB}"/>
              </a:ext>
            </a:extLst>
          </p:cNvPr>
          <p:cNvSpPr txBox="1"/>
          <p:nvPr/>
        </p:nvSpPr>
        <p:spPr>
          <a:xfrm>
            <a:off x="4423766" y="2057248"/>
            <a:ext cx="4146904" cy="923330"/>
          </a:xfrm>
          <a:prstGeom prst="rect">
            <a:avLst/>
          </a:prstGeom>
          <a:noFill/>
        </p:spPr>
        <p:txBody>
          <a:bodyPr vert="horz" wrap="square" rtlCol="0">
            <a:spAutoFit/>
          </a:bodyPr>
          <a:lstStyle/>
          <a:p>
            <a:pPr algn="ctr"/>
            <a:r>
              <a:rPr lang="zh-CN" altLang="en-US" sz="5400" dirty="0">
                <a:solidFill>
                  <a:schemeClr val="tx1">
                    <a:lumMod val="75000"/>
                    <a:lumOff val="25000"/>
                  </a:schemeClr>
                </a:solidFill>
                <a:latin typeface="字魂59号-创粗黑" panose="00000500000000000000" pitchFamily="2" charset="-122"/>
                <a:ea typeface="字魂59号-创粗黑" panose="00000500000000000000" pitchFamily="2" charset="-122"/>
              </a:rPr>
              <a:t>莫顿规范</a:t>
            </a:r>
          </a:p>
        </p:txBody>
      </p:sp>
      <p:sp>
        <p:nvSpPr>
          <p:cNvPr id="44" name="文本框 43">
            <a:extLst>
              <a:ext uri="{FF2B5EF4-FFF2-40B4-BE49-F238E27FC236}">
                <a16:creationId xmlns:a16="http://schemas.microsoft.com/office/drawing/2014/main" id="{7528344A-8B61-4B0D-AB3B-367861B374CC}"/>
              </a:ext>
            </a:extLst>
          </p:cNvPr>
          <p:cNvSpPr txBox="1"/>
          <p:nvPr/>
        </p:nvSpPr>
        <p:spPr>
          <a:xfrm>
            <a:off x="5042441" y="4232655"/>
            <a:ext cx="2622862" cy="738664"/>
          </a:xfrm>
          <a:prstGeom prst="rect">
            <a:avLst/>
          </a:prstGeom>
          <a:noFill/>
        </p:spPr>
        <p:txBody>
          <a:bodyPr wrap="square" rtlCol="0">
            <a:spAutoFit/>
          </a:bodyPr>
          <a:lstStyle/>
          <a:p>
            <a:pPr algn="ct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rPr>
              <a:t> Life isn't about waiting for the storm to pass. it's about learning to dance</a:t>
            </a:r>
            <a:endPar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4162854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42"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anim calcmode="lin" valueType="num">
                                      <p:cBhvr>
                                        <p:cTn id="52" dur="1000" fill="hold"/>
                                        <p:tgtEl>
                                          <p:spTgt spid="31"/>
                                        </p:tgtEl>
                                        <p:attrNameLst>
                                          <p:attrName>ppt_x</p:attrName>
                                        </p:attrNameLst>
                                      </p:cBhvr>
                                      <p:tavLst>
                                        <p:tav tm="0">
                                          <p:val>
                                            <p:strVal val="#ppt_x"/>
                                          </p:val>
                                        </p:tav>
                                        <p:tav tm="100000">
                                          <p:val>
                                            <p:strVal val="#ppt_x"/>
                                          </p:val>
                                        </p:tav>
                                      </p:tavLst>
                                    </p:anim>
                                    <p:anim calcmode="lin" valueType="num">
                                      <p:cBhvr>
                                        <p:cTn id="53" dur="1000" fill="hold"/>
                                        <p:tgtEl>
                                          <p:spTgt spid="31"/>
                                        </p:tgtEl>
                                        <p:attrNameLst>
                                          <p:attrName>ppt_y</p:attrName>
                                        </p:attrNameLst>
                                      </p:cBhvr>
                                      <p:tavLst>
                                        <p:tav tm="0">
                                          <p:val>
                                            <p:strVal val="#ppt_y+.1"/>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anim calcmode="lin" valueType="num">
                                      <p:cBhvr>
                                        <p:cTn id="60" dur="1000" fill="hold"/>
                                        <p:tgtEl>
                                          <p:spTgt spid="32"/>
                                        </p:tgtEl>
                                        <p:attrNameLst>
                                          <p:attrName>ppt_x</p:attrName>
                                        </p:attrNameLst>
                                      </p:cBhvr>
                                      <p:tavLst>
                                        <p:tav tm="0">
                                          <p:val>
                                            <p:strVal val="#ppt_x"/>
                                          </p:val>
                                        </p:tav>
                                        <p:tav tm="100000">
                                          <p:val>
                                            <p:strVal val="#ppt_x"/>
                                          </p:val>
                                        </p:tav>
                                      </p:tavLst>
                                    </p:anim>
                                    <p:anim calcmode="lin" valueType="num">
                                      <p:cBhvr>
                                        <p:cTn id="61" dur="1000" fill="hold"/>
                                        <p:tgtEl>
                                          <p:spTgt spid="32"/>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left)">
                                      <p:cBhvr>
                                        <p:cTn id="70" dur="500"/>
                                        <p:tgtEl>
                                          <p:spTgt spid="43"/>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right)">
                                      <p:cBhvr>
                                        <p:cTn id="73" dur="500"/>
                                        <p:tgtEl>
                                          <p:spTgt spid="4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ipe(left)">
                                      <p:cBhvr>
                                        <p:cTn id="7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P spid="28" grpId="0" animBg="1"/>
      <p:bldP spid="42" grpId="0" animBg="1"/>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zh-CN" altLang="en-US" dirty="0"/>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8F7FDE25-62AB-4104-B0D6-A199BEC2C687}"/>
              </a:ext>
            </a:extLst>
          </p:cNvPr>
          <p:cNvSpPr txBox="1"/>
          <p:nvPr/>
        </p:nvSpPr>
        <p:spPr>
          <a:xfrm>
            <a:off x="989505" y="1195292"/>
            <a:ext cx="10194515" cy="6001643"/>
          </a:xfrm>
          <a:prstGeom prst="rect">
            <a:avLst/>
          </a:prstGeom>
          <a:noFill/>
        </p:spPr>
        <p:txBody>
          <a:bodyPr wrap="square" rtlCol="0">
            <a:spAutoFit/>
          </a:bodyPr>
          <a:lstStyle/>
          <a:p>
            <a:r>
              <a:rPr lang="en-US" altLang="zh-CN" sz="2400" dirty="0"/>
              <a:t>1</a:t>
            </a:r>
            <a:r>
              <a:rPr lang="zh-CN" altLang="en-US" sz="2400" dirty="0"/>
              <a:t>）</a:t>
            </a:r>
            <a:r>
              <a:rPr lang="en-US" altLang="zh-CN" sz="2400" dirty="0"/>
              <a:t> </a:t>
            </a:r>
            <a:r>
              <a:rPr lang="zh-CN" altLang="en-US" sz="2400" dirty="0">
                <a:solidFill>
                  <a:schemeClr val="accent2">
                    <a:lumMod val="75000"/>
                  </a:schemeClr>
                </a:solidFill>
              </a:rPr>
              <a:t>共有主义 </a:t>
            </a:r>
            <a:r>
              <a:rPr lang="en-US" altLang="zh-CN" sz="2400" dirty="0">
                <a:solidFill>
                  <a:schemeClr val="accent1">
                    <a:lumMod val="75000"/>
                  </a:schemeClr>
                </a:solidFill>
              </a:rPr>
              <a:t>COMMUNALISM</a:t>
            </a:r>
            <a:r>
              <a:rPr lang="zh-CN" altLang="en-US" sz="2400" dirty="0">
                <a:solidFill>
                  <a:schemeClr val="accent1">
                    <a:lumMod val="75000"/>
                  </a:schemeClr>
                </a:solidFill>
              </a:rPr>
              <a:t> </a:t>
            </a:r>
            <a:r>
              <a:rPr lang="zh-CN" altLang="en-US" sz="2400" dirty="0"/>
              <a:t>科学成果应该被看做公有知识</a:t>
            </a:r>
            <a:endParaRPr lang="en-US" altLang="zh-CN" sz="2400" dirty="0"/>
          </a:p>
          <a:p>
            <a:endParaRPr lang="en-US" altLang="zh-CN" sz="2400" dirty="0"/>
          </a:p>
          <a:p>
            <a:r>
              <a:rPr lang="en-US" altLang="zh-CN" sz="2400" dirty="0"/>
              <a:t>2 </a:t>
            </a:r>
            <a:r>
              <a:rPr lang="zh-CN" altLang="en-US" sz="2400" dirty="0"/>
              <a:t>）</a:t>
            </a:r>
            <a:r>
              <a:rPr lang="zh-CN" altLang="en-US" sz="2400" dirty="0">
                <a:solidFill>
                  <a:schemeClr val="accent2">
                    <a:lumMod val="75000"/>
                  </a:schemeClr>
                </a:solidFill>
              </a:rPr>
              <a:t>普遍主义</a:t>
            </a:r>
            <a:r>
              <a:rPr lang="zh-CN" altLang="en-US" sz="2400" dirty="0"/>
              <a:t> </a:t>
            </a:r>
            <a:r>
              <a:rPr lang="en-US" altLang="zh-CN" sz="2400" dirty="0">
                <a:solidFill>
                  <a:schemeClr val="accent1">
                    <a:lumMod val="75000"/>
                  </a:schemeClr>
                </a:solidFill>
              </a:rPr>
              <a:t>UNIVERSALISM</a:t>
            </a:r>
            <a:r>
              <a:rPr lang="zh-CN" altLang="en-US" sz="2400" dirty="0">
                <a:solidFill>
                  <a:schemeClr val="accent1">
                    <a:lumMod val="75000"/>
                  </a:schemeClr>
                </a:solidFill>
              </a:rPr>
              <a:t> </a:t>
            </a:r>
            <a:r>
              <a:rPr lang="zh-CN" altLang="en-US" sz="2400" dirty="0"/>
              <a:t>科学的贡献不能因为研究者的种族，国家，</a:t>
            </a:r>
            <a:endParaRPr lang="en-US" altLang="zh-CN" sz="2400" dirty="0"/>
          </a:p>
          <a:p>
            <a:r>
              <a:rPr lang="en-US" altLang="zh-CN" sz="2400" dirty="0"/>
              <a:t>                      </a:t>
            </a:r>
            <a:r>
              <a:rPr lang="zh-CN" altLang="en-US" sz="2400" dirty="0"/>
              <a:t>宗教，社会地位或任何其他不相关的标准而被排除在外</a:t>
            </a:r>
            <a:endParaRPr lang="en-US" altLang="zh-CN" sz="2400" dirty="0"/>
          </a:p>
          <a:p>
            <a:endParaRPr lang="en-US" altLang="zh-CN" sz="2400" dirty="0"/>
          </a:p>
          <a:p>
            <a:r>
              <a:rPr lang="en-US" altLang="zh-CN" sz="2400" dirty="0"/>
              <a:t>3</a:t>
            </a:r>
            <a:r>
              <a:rPr lang="zh-CN" altLang="en-US" sz="2400" dirty="0"/>
              <a:t>） </a:t>
            </a:r>
            <a:r>
              <a:rPr lang="zh-CN" altLang="en-US" sz="2400" dirty="0">
                <a:solidFill>
                  <a:schemeClr val="accent2">
                    <a:lumMod val="75000"/>
                  </a:schemeClr>
                </a:solidFill>
              </a:rPr>
              <a:t>无私立性</a:t>
            </a:r>
            <a:r>
              <a:rPr lang="zh-CN" altLang="en-US" sz="2400" dirty="0"/>
              <a:t> </a:t>
            </a:r>
            <a:r>
              <a:rPr lang="en-US" altLang="zh-CN" sz="2400" dirty="0">
                <a:solidFill>
                  <a:schemeClr val="accent1">
                    <a:lumMod val="75000"/>
                  </a:schemeClr>
                </a:solidFill>
              </a:rPr>
              <a:t>DISINTERESTED</a:t>
            </a:r>
            <a:r>
              <a:rPr lang="en-US" altLang="zh-CN" sz="2400" dirty="0"/>
              <a:t> </a:t>
            </a:r>
            <a:r>
              <a:rPr lang="zh-CN" altLang="en-US" sz="2400" dirty="0"/>
              <a:t>谦逊  科学家在论文中标注了无数引用的出处</a:t>
            </a:r>
            <a:endParaRPr lang="en-US" altLang="zh-CN" sz="2400" dirty="0"/>
          </a:p>
          <a:p>
            <a:endParaRPr lang="en-US" altLang="zh-CN" sz="2400" dirty="0"/>
          </a:p>
          <a:p>
            <a:r>
              <a:rPr lang="en-US" altLang="zh-CN" sz="2400" dirty="0"/>
              <a:t>4</a:t>
            </a:r>
            <a:r>
              <a:rPr lang="zh-CN" altLang="en-US" sz="2400" dirty="0"/>
              <a:t>） </a:t>
            </a:r>
            <a:r>
              <a:rPr lang="zh-CN" altLang="en-US" sz="2400" dirty="0">
                <a:solidFill>
                  <a:schemeClr val="accent2">
                    <a:lumMod val="75000"/>
                  </a:schemeClr>
                </a:solidFill>
              </a:rPr>
              <a:t>独创性</a:t>
            </a:r>
            <a:r>
              <a:rPr lang="zh-CN" altLang="en-US" sz="2400" dirty="0"/>
              <a:t>     </a:t>
            </a:r>
            <a:r>
              <a:rPr lang="en-US" altLang="zh-CN" sz="2400" dirty="0">
                <a:solidFill>
                  <a:schemeClr val="accent1">
                    <a:lumMod val="75000"/>
                  </a:schemeClr>
                </a:solidFill>
              </a:rPr>
              <a:t>ORIGINALITY</a:t>
            </a:r>
            <a:r>
              <a:rPr lang="zh-CN" altLang="en-US" sz="2400" dirty="0"/>
              <a:t> 每篇科学论文对于文献来说必须有某种新的贡 </a:t>
            </a:r>
            <a:endParaRPr lang="en-US" altLang="zh-CN" sz="2400" dirty="0"/>
          </a:p>
          <a:p>
            <a:r>
              <a:rPr lang="en-US" altLang="zh-CN" sz="2400" dirty="0"/>
              <a:t>                       </a:t>
            </a:r>
            <a:r>
              <a:rPr lang="zh-CN" altLang="en-US" sz="2400" dirty="0"/>
              <a:t>献，他必须提出新的科学问题，建议新研究的类型，提交新</a:t>
            </a:r>
            <a:endParaRPr lang="en-US" altLang="zh-CN" sz="2400" dirty="0"/>
          </a:p>
          <a:p>
            <a:r>
              <a:rPr lang="en-US" altLang="zh-CN" sz="2400" dirty="0"/>
              <a:t>                       </a:t>
            </a:r>
            <a:r>
              <a:rPr lang="zh-CN" altLang="en-US" sz="2400" dirty="0"/>
              <a:t>数据，论证新理论或者提出新学说；</a:t>
            </a:r>
            <a:endParaRPr lang="en-US" altLang="zh-CN" sz="2400" dirty="0"/>
          </a:p>
          <a:p>
            <a:endParaRPr lang="en-US" altLang="zh-CN" sz="2400" dirty="0"/>
          </a:p>
          <a:p>
            <a:r>
              <a:rPr lang="en-US" altLang="zh-CN" sz="2400" dirty="0"/>
              <a:t>5</a:t>
            </a:r>
            <a:r>
              <a:rPr lang="zh-CN" altLang="en-US" sz="2400" dirty="0"/>
              <a:t>） </a:t>
            </a:r>
            <a:r>
              <a:rPr lang="zh-CN" altLang="en-US" sz="2400" dirty="0">
                <a:solidFill>
                  <a:schemeClr val="accent2">
                    <a:lumMod val="75000"/>
                  </a:schemeClr>
                </a:solidFill>
              </a:rPr>
              <a:t>怀疑主义 </a:t>
            </a:r>
            <a:r>
              <a:rPr lang="en-US" altLang="zh-CN" sz="2400" dirty="0">
                <a:solidFill>
                  <a:schemeClr val="accent1">
                    <a:lumMod val="75000"/>
                  </a:schemeClr>
                </a:solidFill>
              </a:rPr>
              <a:t>SCEPTICISM</a:t>
            </a:r>
            <a:r>
              <a:rPr lang="zh-CN" altLang="en-US" sz="2400" dirty="0"/>
              <a:t> 同行评议 独创性是科学进步的发动机，怀疑主义</a:t>
            </a:r>
            <a:endParaRPr lang="en-US" altLang="zh-CN" sz="2400" dirty="0"/>
          </a:p>
          <a:p>
            <a:r>
              <a:rPr lang="en-US" altLang="zh-CN" sz="2400" dirty="0"/>
              <a:t>                      </a:t>
            </a:r>
            <a:r>
              <a:rPr lang="zh-CN" altLang="en-US" sz="2400" dirty="0"/>
              <a:t>就是刹车。它引发许多公开争议</a:t>
            </a:r>
            <a:endParaRPr lang="en-US" altLang="zh-CN" sz="2400"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91380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01903"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37EB06C-B73A-4AC2-BF1D-C412B71FDCDE}"/>
              </a:ext>
            </a:extLst>
          </p:cNvPr>
          <p:cNvSpPr txBox="1"/>
          <p:nvPr/>
        </p:nvSpPr>
        <p:spPr>
          <a:xfrm>
            <a:off x="5064685" y="870596"/>
            <a:ext cx="2062628" cy="1077218"/>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学院科学的特点</a:t>
            </a:r>
          </a:p>
        </p:txBody>
      </p:sp>
      <p:grpSp>
        <p:nvGrpSpPr>
          <p:cNvPr id="10" name="组合 9">
            <a:extLst>
              <a:ext uri="{FF2B5EF4-FFF2-40B4-BE49-F238E27FC236}">
                <a16:creationId xmlns:a16="http://schemas.microsoft.com/office/drawing/2014/main" id="{B1B59934-07D8-4A97-AE8A-9BA9D42C6AFD}"/>
              </a:ext>
            </a:extLst>
          </p:cNvPr>
          <p:cNvGrpSpPr/>
          <p:nvPr/>
        </p:nvGrpSpPr>
        <p:grpSpPr>
          <a:xfrm>
            <a:off x="4749026" y="2178849"/>
            <a:ext cx="2451874" cy="3327022"/>
            <a:chOff x="9068117" y="693557"/>
            <a:chExt cx="2668588" cy="3621088"/>
          </a:xfrm>
        </p:grpSpPr>
        <p:sp>
          <p:nvSpPr>
            <p:cNvPr id="11" name="Freeform 14">
              <a:extLst>
                <a:ext uri="{FF2B5EF4-FFF2-40B4-BE49-F238E27FC236}">
                  <a16:creationId xmlns:a16="http://schemas.microsoft.com/office/drawing/2014/main" id="{7BB7E86C-5811-47AE-A2A5-3842902C7B58}"/>
                </a:ext>
              </a:extLst>
            </p:cNvPr>
            <p:cNvSpPr>
              <a:spLocks noEditPoints="1"/>
            </p:cNvSpPr>
            <p:nvPr/>
          </p:nvSpPr>
          <p:spPr bwMode="auto">
            <a:xfrm>
              <a:off x="9068117" y="693557"/>
              <a:ext cx="2668588" cy="3621088"/>
            </a:xfrm>
            <a:custGeom>
              <a:avLst/>
              <a:gdLst/>
              <a:ahLst/>
              <a:cxnLst>
                <a:cxn ang="0">
                  <a:pos x="640" y="6"/>
                </a:cxn>
                <a:cxn ang="0">
                  <a:pos x="560" y="57"/>
                </a:cxn>
                <a:cxn ang="0">
                  <a:pos x="527" y="39"/>
                </a:cxn>
                <a:cxn ang="0">
                  <a:pos x="461" y="26"/>
                </a:cxn>
                <a:cxn ang="0">
                  <a:pos x="293" y="22"/>
                </a:cxn>
                <a:cxn ang="0">
                  <a:pos x="189" y="37"/>
                </a:cxn>
                <a:cxn ang="0">
                  <a:pos x="150" y="40"/>
                </a:cxn>
                <a:cxn ang="0">
                  <a:pos x="125" y="16"/>
                </a:cxn>
                <a:cxn ang="0">
                  <a:pos x="73" y="7"/>
                </a:cxn>
                <a:cxn ang="0">
                  <a:pos x="14" y="3"/>
                </a:cxn>
                <a:cxn ang="0">
                  <a:pos x="18" y="136"/>
                </a:cxn>
                <a:cxn ang="0">
                  <a:pos x="77" y="241"/>
                </a:cxn>
                <a:cxn ang="0">
                  <a:pos x="149" y="307"/>
                </a:cxn>
                <a:cxn ang="0">
                  <a:pos x="206" y="393"/>
                </a:cxn>
                <a:cxn ang="0">
                  <a:pos x="302" y="433"/>
                </a:cxn>
                <a:cxn ang="0">
                  <a:pos x="326" y="488"/>
                </a:cxn>
                <a:cxn ang="0">
                  <a:pos x="323" y="591"/>
                </a:cxn>
                <a:cxn ang="0">
                  <a:pos x="283" y="638"/>
                </a:cxn>
                <a:cxn ang="0">
                  <a:pos x="220" y="688"/>
                </a:cxn>
                <a:cxn ang="0">
                  <a:pos x="194" y="733"/>
                </a:cxn>
                <a:cxn ang="0">
                  <a:pos x="322" y="683"/>
                </a:cxn>
                <a:cxn ang="0">
                  <a:pos x="439" y="690"/>
                </a:cxn>
                <a:cxn ang="0">
                  <a:pos x="518" y="736"/>
                </a:cxn>
                <a:cxn ang="0">
                  <a:pos x="382" y="727"/>
                </a:cxn>
                <a:cxn ang="0">
                  <a:pos x="227" y="736"/>
                </a:cxn>
                <a:cxn ang="0">
                  <a:pos x="132" y="758"/>
                </a:cxn>
                <a:cxn ang="0">
                  <a:pos x="131" y="824"/>
                </a:cxn>
                <a:cxn ang="0">
                  <a:pos x="130" y="881"/>
                </a:cxn>
                <a:cxn ang="0">
                  <a:pos x="136" y="963"/>
                </a:cxn>
                <a:cxn ang="0">
                  <a:pos x="328" y="964"/>
                </a:cxn>
                <a:cxn ang="0">
                  <a:pos x="553" y="965"/>
                </a:cxn>
                <a:cxn ang="0">
                  <a:pos x="582" y="907"/>
                </a:cxn>
                <a:cxn ang="0">
                  <a:pos x="580" y="774"/>
                </a:cxn>
                <a:cxn ang="0">
                  <a:pos x="524" y="734"/>
                </a:cxn>
                <a:cxn ang="0">
                  <a:pos x="491" y="676"/>
                </a:cxn>
                <a:cxn ang="0">
                  <a:pos x="411" y="628"/>
                </a:cxn>
                <a:cxn ang="0">
                  <a:pos x="386" y="516"/>
                </a:cxn>
                <a:cxn ang="0">
                  <a:pos x="410" y="435"/>
                </a:cxn>
                <a:cxn ang="0">
                  <a:pos x="496" y="397"/>
                </a:cxn>
                <a:cxn ang="0">
                  <a:pos x="559" y="333"/>
                </a:cxn>
                <a:cxn ang="0">
                  <a:pos x="608" y="269"/>
                </a:cxn>
                <a:cxn ang="0">
                  <a:pos x="666" y="197"/>
                </a:cxn>
                <a:cxn ang="0">
                  <a:pos x="712" y="42"/>
                </a:cxn>
                <a:cxn ang="0">
                  <a:pos x="148" y="208"/>
                </a:cxn>
                <a:cxn ang="0">
                  <a:pos x="121" y="245"/>
                </a:cxn>
                <a:cxn ang="0">
                  <a:pos x="48" y="63"/>
                </a:cxn>
                <a:cxn ang="0">
                  <a:pos x="123" y="54"/>
                </a:cxn>
                <a:cxn ang="0">
                  <a:pos x="664" y="69"/>
                </a:cxn>
                <a:cxn ang="0">
                  <a:pos x="660" y="100"/>
                </a:cxn>
                <a:cxn ang="0">
                  <a:pos x="649" y="138"/>
                </a:cxn>
                <a:cxn ang="0">
                  <a:pos x="635" y="174"/>
                </a:cxn>
                <a:cxn ang="0">
                  <a:pos x="594" y="244"/>
                </a:cxn>
                <a:cxn ang="0">
                  <a:pos x="563" y="282"/>
                </a:cxn>
                <a:cxn ang="0">
                  <a:pos x="557" y="168"/>
                </a:cxn>
                <a:cxn ang="0">
                  <a:pos x="589" y="54"/>
                </a:cxn>
                <a:cxn ang="0">
                  <a:pos x="663" y="48"/>
                </a:cxn>
              </a:cxnLst>
              <a:rect l="0" t="0" r="r" b="b"/>
              <a:pathLst>
                <a:path w="712" h="966">
                  <a:moveTo>
                    <a:pt x="712" y="42"/>
                  </a:moveTo>
                  <a:cubicBezTo>
                    <a:pt x="711" y="32"/>
                    <a:pt x="710" y="23"/>
                    <a:pt x="708" y="14"/>
                  </a:cubicBezTo>
                  <a:cubicBezTo>
                    <a:pt x="706" y="6"/>
                    <a:pt x="700" y="1"/>
                    <a:pt x="691" y="3"/>
                  </a:cubicBezTo>
                  <a:cubicBezTo>
                    <a:pt x="689" y="3"/>
                    <a:pt x="687" y="3"/>
                    <a:pt x="685" y="4"/>
                  </a:cubicBezTo>
                  <a:cubicBezTo>
                    <a:pt x="681" y="4"/>
                    <a:pt x="677" y="3"/>
                    <a:pt x="672" y="4"/>
                  </a:cubicBezTo>
                  <a:cubicBezTo>
                    <a:pt x="662" y="5"/>
                    <a:pt x="651" y="5"/>
                    <a:pt x="640" y="6"/>
                  </a:cubicBezTo>
                  <a:cubicBezTo>
                    <a:pt x="629" y="7"/>
                    <a:pt x="619" y="10"/>
                    <a:pt x="609" y="11"/>
                  </a:cubicBezTo>
                  <a:cubicBezTo>
                    <a:pt x="600" y="12"/>
                    <a:pt x="592" y="14"/>
                    <a:pt x="583" y="15"/>
                  </a:cubicBezTo>
                  <a:cubicBezTo>
                    <a:pt x="580" y="16"/>
                    <a:pt x="577" y="17"/>
                    <a:pt x="573" y="17"/>
                  </a:cubicBezTo>
                  <a:cubicBezTo>
                    <a:pt x="567" y="17"/>
                    <a:pt x="564" y="19"/>
                    <a:pt x="564" y="24"/>
                  </a:cubicBezTo>
                  <a:cubicBezTo>
                    <a:pt x="564" y="27"/>
                    <a:pt x="563" y="30"/>
                    <a:pt x="564" y="32"/>
                  </a:cubicBezTo>
                  <a:cubicBezTo>
                    <a:pt x="565" y="41"/>
                    <a:pt x="561" y="49"/>
                    <a:pt x="560" y="57"/>
                  </a:cubicBezTo>
                  <a:cubicBezTo>
                    <a:pt x="559" y="64"/>
                    <a:pt x="555" y="71"/>
                    <a:pt x="550" y="77"/>
                  </a:cubicBezTo>
                  <a:cubicBezTo>
                    <a:pt x="547" y="80"/>
                    <a:pt x="544" y="83"/>
                    <a:pt x="541" y="84"/>
                  </a:cubicBezTo>
                  <a:cubicBezTo>
                    <a:pt x="539" y="85"/>
                    <a:pt x="539" y="79"/>
                    <a:pt x="538" y="77"/>
                  </a:cubicBezTo>
                  <a:cubicBezTo>
                    <a:pt x="538" y="77"/>
                    <a:pt x="538" y="76"/>
                    <a:pt x="538" y="76"/>
                  </a:cubicBezTo>
                  <a:cubicBezTo>
                    <a:pt x="535" y="71"/>
                    <a:pt x="534" y="65"/>
                    <a:pt x="533" y="59"/>
                  </a:cubicBezTo>
                  <a:cubicBezTo>
                    <a:pt x="531" y="53"/>
                    <a:pt x="530" y="46"/>
                    <a:pt x="527" y="39"/>
                  </a:cubicBezTo>
                  <a:cubicBezTo>
                    <a:pt x="526" y="37"/>
                    <a:pt x="524" y="36"/>
                    <a:pt x="523" y="37"/>
                  </a:cubicBezTo>
                  <a:cubicBezTo>
                    <a:pt x="522" y="39"/>
                    <a:pt x="521" y="38"/>
                    <a:pt x="520" y="37"/>
                  </a:cubicBezTo>
                  <a:cubicBezTo>
                    <a:pt x="513" y="34"/>
                    <a:pt x="506" y="33"/>
                    <a:pt x="500" y="32"/>
                  </a:cubicBezTo>
                  <a:cubicBezTo>
                    <a:pt x="496" y="31"/>
                    <a:pt x="492" y="32"/>
                    <a:pt x="489" y="30"/>
                  </a:cubicBezTo>
                  <a:cubicBezTo>
                    <a:pt x="486" y="28"/>
                    <a:pt x="483" y="28"/>
                    <a:pt x="480" y="28"/>
                  </a:cubicBezTo>
                  <a:cubicBezTo>
                    <a:pt x="474" y="29"/>
                    <a:pt x="467" y="26"/>
                    <a:pt x="461" y="26"/>
                  </a:cubicBezTo>
                  <a:cubicBezTo>
                    <a:pt x="454" y="26"/>
                    <a:pt x="447" y="24"/>
                    <a:pt x="441" y="24"/>
                  </a:cubicBezTo>
                  <a:cubicBezTo>
                    <a:pt x="436" y="24"/>
                    <a:pt x="430" y="24"/>
                    <a:pt x="425" y="24"/>
                  </a:cubicBezTo>
                  <a:cubicBezTo>
                    <a:pt x="417" y="23"/>
                    <a:pt x="409" y="22"/>
                    <a:pt x="402" y="22"/>
                  </a:cubicBezTo>
                  <a:cubicBezTo>
                    <a:pt x="393" y="22"/>
                    <a:pt x="384" y="22"/>
                    <a:pt x="376" y="22"/>
                  </a:cubicBezTo>
                  <a:cubicBezTo>
                    <a:pt x="363" y="21"/>
                    <a:pt x="350" y="21"/>
                    <a:pt x="337" y="21"/>
                  </a:cubicBezTo>
                  <a:cubicBezTo>
                    <a:pt x="322" y="20"/>
                    <a:pt x="308" y="21"/>
                    <a:pt x="293" y="22"/>
                  </a:cubicBezTo>
                  <a:cubicBezTo>
                    <a:pt x="284" y="22"/>
                    <a:pt x="275" y="23"/>
                    <a:pt x="267" y="23"/>
                  </a:cubicBezTo>
                  <a:cubicBezTo>
                    <a:pt x="257" y="23"/>
                    <a:pt x="248" y="25"/>
                    <a:pt x="238" y="26"/>
                  </a:cubicBezTo>
                  <a:cubicBezTo>
                    <a:pt x="231" y="26"/>
                    <a:pt x="223" y="28"/>
                    <a:pt x="216" y="29"/>
                  </a:cubicBezTo>
                  <a:cubicBezTo>
                    <a:pt x="213" y="30"/>
                    <a:pt x="210" y="29"/>
                    <a:pt x="208" y="30"/>
                  </a:cubicBezTo>
                  <a:cubicBezTo>
                    <a:pt x="204" y="32"/>
                    <a:pt x="198" y="32"/>
                    <a:pt x="194" y="34"/>
                  </a:cubicBezTo>
                  <a:cubicBezTo>
                    <a:pt x="193" y="35"/>
                    <a:pt x="191" y="37"/>
                    <a:pt x="189" y="37"/>
                  </a:cubicBezTo>
                  <a:cubicBezTo>
                    <a:pt x="185" y="35"/>
                    <a:pt x="184" y="38"/>
                    <a:pt x="182" y="40"/>
                  </a:cubicBezTo>
                  <a:cubicBezTo>
                    <a:pt x="181" y="43"/>
                    <a:pt x="180" y="47"/>
                    <a:pt x="179" y="50"/>
                  </a:cubicBezTo>
                  <a:cubicBezTo>
                    <a:pt x="177" y="56"/>
                    <a:pt x="176" y="62"/>
                    <a:pt x="174" y="68"/>
                  </a:cubicBezTo>
                  <a:cubicBezTo>
                    <a:pt x="173" y="73"/>
                    <a:pt x="171" y="78"/>
                    <a:pt x="170" y="84"/>
                  </a:cubicBezTo>
                  <a:cubicBezTo>
                    <a:pt x="166" y="79"/>
                    <a:pt x="161" y="76"/>
                    <a:pt x="158" y="70"/>
                  </a:cubicBezTo>
                  <a:cubicBezTo>
                    <a:pt x="153" y="60"/>
                    <a:pt x="151" y="50"/>
                    <a:pt x="150" y="40"/>
                  </a:cubicBezTo>
                  <a:cubicBezTo>
                    <a:pt x="149" y="35"/>
                    <a:pt x="149" y="29"/>
                    <a:pt x="149" y="24"/>
                  </a:cubicBezTo>
                  <a:cubicBezTo>
                    <a:pt x="148" y="21"/>
                    <a:pt x="148" y="18"/>
                    <a:pt x="143" y="20"/>
                  </a:cubicBezTo>
                  <a:cubicBezTo>
                    <a:pt x="142" y="20"/>
                    <a:pt x="139" y="22"/>
                    <a:pt x="139" y="19"/>
                  </a:cubicBezTo>
                  <a:cubicBezTo>
                    <a:pt x="138" y="16"/>
                    <a:pt x="137" y="17"/>
                    <a:pt x="135" y="18"/>
                  </a:cubicBezTo>
                  <a:cubicBezTo>
                    <a:pt x="134" y="19"/>
                    <a:pt x="133" y="19"/>
                    <a:pt x="132" y="18"/>
                  </a:cubicBezTo>
                  <a:cubicBezTo>
                    <a:pt x="130" y="16"/>
                    <a:pt x="127" y="16"/>
                    <a:pt x="125" y="16"/>
                  </a:cubicBezTo>
                  <a:cubicBezTo>
                    <a:pt x="121" y="16"/>
                    <a:pt x="118" y="13"/>
                    <a:pt x="113" y="13"/>
                  </a:cubicBezTo>
                  <a:cubicBezTo>
                    <a:pt x="111" y="13"/>
                    <a:pt x="110" y="10"/>
                    <a:pt x="107" y="13"/>
                  </a:cubicBezTo>
                  <a:cubicBezTo>
                    <a:pt x="106" y="15"/>
                    <a:pt x="104" y="10"/>
                    <a:pt x="101" y="11"/>
                  </a:cubicBezTo>
                  <a:cubicBezTo>
                    <a:pt x="99" y="13"/>
                    <a:pt x="98" y="9"/>
                    <a:pt x="95" y="10"/>
                  </a:cubicBezTo>
                  <a:cubicBezTo>
                    <a:pt x="91" y="12"/>
                    <a:pt x="86" y="8"/>
                    <a:pt x="82" y="9"/>
                  </a:cubicBezTo>
                  <a:cubicBezTo>
                    <a:pt x="80" y="6"/>
                    <a:pt x="76" y="10"/>
                    <a:pt x="73" y="7"/>
                  </a:cubicBezTo>
                  <a:cubicBezTo>
                    <a:pt x="72" y="6"/>
                    <a:pt x="68" y="7"/>
                    <a:pt x="66" y="6"/>
                  </a:cubicBezTo>
                  <a:cubicBezTo>
                    <a:pt x="63" y="6"/>
                    <a:pt x="60" y="5"/>
                    <a:pt x="57" y="5"/>
                  </a:cubicBezTo>
                  <a:cubicBezTo>
                    <a:pt x="51" y="6"/>
                    <a:pt x="46" y="5"/>
                    <a:pt x="41" y="5"/>
                  </a:cubicBezTo>
                  <a:cubicBezTo>
                    <a:pt x="38" y="5"/>
                    <a:pt x="34" y="4"/>
                    <a:pt x="31" y="5"/>
                  </a:cubicBezTo>
                  <a:cubicBezTo>
                    <a:pt x="29" y="6"/>
                    <a:pt x="27" y="6"/>
                    <a:pt x="27" y="5"/>
                  </a:cubicBezTo>
                  <a:cubicBezTo>
                    <a:pt x="23" y="3"/>
                    <a:pt x="19" y="0"/>
                    <a:pt x="14" y="3"/>
                  </a:cubicBezTo>
                  <a:cubicBezTo>
                    <a:pt x="11" y="5"/>
                    <a:pt x="7" y="5"/>
                    <a:pt x="6" y="10"/>
                  </a:cubicBezTo>
                  <a:cubicBezTo>
                    <a:pt x="4" y="14"/>
                    <a:pt x="3" y="18"/>
                    <a:pt x="3" y="22"/>
                  </a:cubicBezTo>
                  <a:cubicBezTo>
                    <a:pt x="1" y="33"/>
                    <a:pt x="0" y="43"/>
                    <a:pt x="0" y="54"/>
                  </a:cubicBezTo>
                  <a:cubicBezTo>
                    <a:pt x="0" y="63"/>
                    <a:pt x="1" y="72"/>
                    <a:pt x="3" y="81"/>
                  </a:cubicBezTo>
                  <a:cubicBezTo>
                    <a:pt x="4" y="90"/>
                    <a:pt x="5" y="98"/>
                    <a:pt x="7" y="107"/>
                  </a:cubicBezTo>
                  <a:cubicBezTo>
                    <a:pt x="10" y="117"/>
                    <a:pt x="15" y="126"/>
                    <a:pt x="18" y="136"/>
                  </a:cubicBezTo>
                  <a:cubicBezTo>
                    <a:pt x="19" y="141"/>
                    <a:pt x="21" y="147"/>
                    <a:pt x="24" y="152"/>
                  </a:cubicBezTo>
                  <a:cubicBezTo>
                    <a:pt x="25" y="155"/>
                    <a:pt x="25" y="159"/>
                    <a:pt x="27" y="161"/>
                  </a:cubicBezTo>
                  <a:cubicBezTo>
                    <a:pt x="32" y="167"/>
                    <a:pt x="34" y="175"/>
                    <a:pt x="37" y="181"/>
                  </a:cubicBezTo>
                  <a:cubicBezTo>
                    <a:pt x="41" y="189"/>
                    <a:pt x="45" y="196"/>
                    <a:pt x="49" y="203"/>
                  </a:cubicBezTo>
                  <a:cubicBezTo>
                    <a:pt x="54" y="210"/>
                    <a:pt x="58" y="217"/>
                    <a:pt x="63" y="224"/>
                  </a:cubicBezTo>
                  <a:cubicBezTo>
                    <a:pt x="67" y="229"/>
                    <a:pt x="72" y="236"/>
                    <a:pt x="77" y="241"/>
                  </a:cubicBezTo>
                  <a:cubicBezTo>
                    <a:pt x="80" y="244"/>
                    <a:pt x="83" y="247"/>
                    <a:pt x="85" y="251"/>
                  </a:cubicBezTo>
                  <a:cubicBezTo>
                    <a:pt x="87" y="254"/>
                    <a:pt x="90" y="258"/>
                    <a:pt x="93" y="260"/>
                  </a:cubicBezTo>
                  <a:cubicBezTo>
                    <a:pt x="98" y="263"/>
                    <a:pt x="101" y="269"/>
                    <a:pt x="107" y="272"/>
                  </a:cubicBezTo>
                  <a:cubicBezTo>
                    <a:pt x="113" y="276"/>
                    <a:pt x="117" y="282"/>
                    <a:pt x="123" y="287"/>
                  </a:cubicBezTo>
                  <a:cubicBezTo>
                    <a:pt x="131" y="292"/>
                    <a:pt x="138" y="299"/>
                    <a:pt x="146" y="304"/>
                  </a:cubicBezTo>
                  <a:cubicBezTo>
                    <a:pt x="147" y="304"/>
                    <a:pt x="148" y="306"/>
                    <a:pt x="149" y="307"/>
                  </a:cubicBezTo>
                  <a:cubicBezTo>
                    <a:pt x="149" y="313"/>
                    <a:pt x="151" y="318"/>
                    <a:pt x="152" y="324"/>
                  </a:cubicBezTo>
                  <a:cubicBezTo>
                    <a:pt x="154" y="337"/>
                    <a:pt x="159" y="349"/>
                    <a:pt x="166" y="360"/>
                  </a:cubicBezTo>
                  <a:cubicBezTo>
                    <a:pt x="168" y="363"/>
                    <a:pt x="170" y="368"/>
                    <a:pt x="173" y="369"/>
                  </a:cubicBezTo>
                  <a:cubicBezTo>
                    <a:pt x="177" y="370"/>
                    <a:pt x="179" y="375"/>
                    <a:pt x="182" y="377"/>
                  </a:cubicBezTo>
                  <a:cubicBezTo>
                    <a:pt x="185" y="379"/>
                    <a:pt x="188" y="382"/>
                    <a:pt x="191" y="384"/>
                  </a:cubicBezTo>
                  <a:cubicBezTo>
                    <a:pt x="196" y="388"/>
                    <a:pt x="201" y="391"/>
                    <a:pt x="206" y="393"/>
                  </a:cubicBezTo>
                  <a:cubicBezTo>
                    <a:pt x="221" y="400"/>
                    <a:pt x="235" y="406"/>
                    <a:pt x="251" y="410"/>
                  </a:cubicBezTo>
                  <a:cubicBezTo>
                    <a:pt x="257" y="412"/>
                    <a:pt x="263" y="414"/>
                    <a:pt x="270" y="416"/>
                  </a:cubicBezTo>
                  <a:cubicBezTo>
                    <a:pt x="275" y="417"/>
                    <a:pt x="281" y="419"/>
                    <a:pt x="288" y="419"/>
                  </a:cubicBezTo>
                  <a:cubicBezTo>
                    <a:pt x="290" y="420"/>
                    <a:pt x="294" y="420"/>
                    <a:pt x="297" y="421"/>
                  </a:cubicBezTo>
                  <a:cubicBezTo>
                    <a:pt x="298" y="422"/>
                    <a:pt x="301" y="421"/>
                    <a:pt x="301" y="424"/>
                  </a:cubicBezTo>
                  <a:cubicBezTo>
                    <a:pt x="301" y="427"/>
                    <a:pt x="302" y="430"/>
                    <a:pt x="302" y="433"/>
                  </a:cubicBezTo>
                  <a:cubicBezTo>
                    <a:pt x="301" y="440"/>
                    <a:pt x="307" y="445"/>
                    <a:pt x="307" y="452"/>
                  </a:cubicBezTo>
                  <a:cubicBezTo>
                    <a:pt x="307" y="455"/>
                    <a:pt x="309" y="457"/>
                    <a:pt x="309" y="460"/>
                  </a:cubicBezTo>
                  <a:cubicBezTo>
                    <a:pt x="310" y="464"/>
                    <a:pt x="311" y="468"/>
                    <a:pt x="313" y="472"/>
                  </a:cubicBezTo>
                  <a:cubicBezTo>
                    <a:pt x="314" y="477"/>
                    <a:pt x="319" y="479"/>
                    <a:pt x="324" y="479"/>
                  </a:cubicBezTo>
                  <a:cubicBezTo>
                    <a:pt x="326" y="479"/>
                    <a:pt x="328" y="479"/>
                    <a:pt x="327" y="482"/>
                  </a:cubicBezTo>
                  <a:cubicBezTo>
                    <a:pt x="326" y="484"/>
                    <a:pt x="327" y="486"/>
                    <a:pt x="326" y="488"/>
                  </a:cubicBezTo>
                  <a:cubicBezTo>
                    <a:pt x="325" y="497"/>
                    <a:pt x="327" y="507"/>
                    <a:pt x="326" y="516"/>
                  </a:cubicBezTo>
                  <a:cubicBezTo>
                    <a:pt x="325" y="523"/>
                    <a:pt x="326" y="530"/>
                    <a:pt x="324" y="537"/>
                  </a:cubicBezTo>
                  <a:cubicBezTo>
                    <a:pt x="324" y="539"/>
                    <a:pt x="324" y="541"/>
                    <a:pt x="324" y="543"/>
                  </a:cubicBezTo>
                  <a:cubicBezTo>
                    <a:pt x="327" y="552"/>
                    <a:pt x="323" y="562"/>
                    <a:pt x="323" y="571"/>
                  </a:cubicBezTo>
                  <a:cubicBezTo>
                    <a:pt x="324" y="575"/>
                    <a:pt x="321" y="580"/>
                    <a:pt x="323" y="584"/>
                  </a:cubicBezTo>
                  <a:cubicBezTo>
                    <a:pt x="324" y="586"/>
                    <a:pt x="324" y="590"/>
                    <a:pt x="323" y="591"/>
                  </a:cubicBezTo>
                  <a:cubicBezTo>
                    <a:pt x="321" y="593"/>
                    <a:pt x="321" y="595"/>
                    <a:pt x="322" y="597"/>
                  </a:cubicBezTo>
                  <a:cubicBezTo>
                    <a:pt x="323" y="599"/>
                    <a:pt x="322" y="601"/>
                    <a:pt x="321" y="602"/>
                  </a:cubicBezTo>
                  <a:cubicBezTo>
                    <a:pt x="320" y="603"/>
                    <a:pt x="320" y="604"/>
                    <a:pt x="320" y="606"/>
                  </a:cubicBezTo>
                  <a:cubicBezTo>
                    <a:pt x="321" y="611"/>
                    <a:pt x="316" y="620"/>
                    <a:pt x="311" y="622"/>
                  </a:cubicBezTo>
                  <a:cubicBezTo>
                    <a:pt x="308" y="623"/>
                    <a:pt x="305" y="626"/>
                    <a:pt x="302" y="628"/>
                  </a:cubicBezTo>
                  <a:cubicBezTo>
                    <a:pt x="296" y="633"/>
                    <a:pt x="289" y="635"/>
                    <a:pt x="283" y="638"/>
                  </a:cubicBezTo>
                  <a:cubicBezTo>
                    <a:pt x="278" y="640"/>
                    <a:pt x="273" y="642"/>
                    <a:pt x="269" y="645"/>
                  </a:cubicBezTo>
                  <a:cubicBezTo>
                    <a:pt x="260" y="650"/>
                    <a:pt x="251" y="655"/>
                    <a:pt x="242" y="659"/>
                  </a:cubicBezTo>
                  <a:cubicBezTo>
                    <a:pt x="236" y="661"/>
                    <a:pt x="230" y="664"/>
                    <a:pt x="225" y="668"/>
                  </a:cubicBezTo>
                  <a:cubicBezTo>
                    <a:pt x="224" y="670"/>
                    <a:pt x="223" y="671"/>
                    <a:pt x="223" y="672"/>
                  </a:cubicBezTo>
                  <a:cubicBezTo>
                    <a:pt x="222" y="677"/>
                    <a:pt x="219" y="682"/>
                    <a:pt x="221" y="687"/>
                  </a:cubicBezTo>
                  <a:cubicBezTo>
                    <a:pt x="222" y="688"/>
                    <a:pt x="221" y="688"/>
                    <a:pt x="220" y="688"/>
                  </a:cubicBezTo>
                  <a:cubicBezTo>
                    <a:pt x="214" y="688"/>
                    <a:pt x="210" y="691"/>
                    <a:pt x="204" y="693"/>
                  </a:cubicBezTo>
                  <a:cubicBezTo>
                    <a:pt x="197" y="696"/>
                    <a:pt x="191" y="700"/>
                    <a:pt x="190" y="708"/>
                  </a:cubicBezTo>
                  <a:cubicBezTo>
                    <a:pt x="189" y="717"/>
                    <a:pt x="187" y="726"/>
                    <a:pt x="187" y="735"/>
                  </a:cubicBezTo>
                  <a:cubicBezTo>
                    <a:pt x="187" y="738"/>
                    <a:pt x="188" y="740"/>
                    <a:pt x="191" y="740"/>
                  </a:cubicBezTo>
                  <a:cubicBezTo>
                    <a:pt x="194" y="740"/>
                    <a:pt x="194" y="738"/>
                    <a:pt x="194" y="735"/>
                  </a:cubicBezTo>
                  <a:cubicBezTo>
                    <a:pt x="193" y="735"/>
                    <a:pt x="194" y="734"/>
                    <a:pt x="194" y="733"/>
                  </a:cubicBezTo>
                  <a:cubicBezTo>
                    <a:pt x="194" y="726"/>
                    <a:pt x="195" y="719"/>
                    <a:pt x="196" y="711"/>
                  </a:cubicBezTo>
                  <a:cubicBezTo>
                    <a:pt x="196" y="706"/>
                    <a:pt x="198" y="701"/>
                    <a:pt x="203" y="700"/>
                  </a:cubicBezTo>
                  <a:cubicBezTo>
                    <a:pt x="209" y="698"/>
                    <a:pt x="214" y="697"/>
                    <a:pt x="220" y="696"/>
                  </a:cubicBezTo>
                  <a:cubicBezTo>
                    <a:pt x="233" y="692"/>
                    <a:pt x="248" y="691"/>
                    <a:pt x="261" y="689"/>
                  </a:cubicBezTo>
                  <a:cubicBezTo>
                    <a:pt x="276" y="686"/>
                    <a:pt x="291" y="685"/>
                    <a:pt x="306" y="685"/>
                  </a:cubicBezTo>
                  <a:cubicBezTo>
                    <a:pt x="312" y="685"/>
                    <a:pt x="316" y="683"/>
                    <a:pt x="322" y="683"/>
                  </a:cubicBezTo>
                  <a:cubicBezTo>
                    <a:pt x="327" y="683"/>
                    <a:pt x="333" y="683"/>
                    <a:pt x="338" y="683"/>
                  </a:cubicBezTo>
                  <a:cubicBezTo>
                    <a:pt x="345" y="684"/>
                    <a:pt x="351" y="684"/>
                    <a:pt x="358" y="684"/>
                  </a:cubicBezTo>
                  <a:cubicBezTo>
                    <a:pt x="370" y="684"/>
                    <a:pt x="381" y="685"/>
                    <a:pt x="393" y="686"/>
                  </a:cubicBezTo>
                  <a:cubicBezTo>
                    <a:pt x="396" y="686"/>
                    <a:pt x="398" y="685"/>
                    <a:pt x="401" y="686"/>
                  </a:cubicBezTo>
                  <a:cubicBezTo>
                    <a:pt x="407" y="688"/>
                    <a:pt x="414" y="687"/>
                    <a:pt x="421" y="688"/>
                  </a:cubicBezTo>
                  <a:cubicBezTo>
                    <a:pt x="427" y="689"/>
                    <a:pt x="433" y="689"/>
                    <a:pt x="439" y="690"/>
                  </a:cubicBezTo>
                  <a:cubicBezTo>
                    <a:pt x="445" y="691"/>
                    <a:pt x="451" y="693"/>
                    <a:pt x="457" y="693"/>
                  </a:cubicBezTo>
                  <a:cubicBezTo>
                    <a:pt x="463" y="693"/>
                    <a:pt x="470" y="694"/>
                    <a:pt x="476" y="695"/>
                  </a:cubicBezTo>
                  <a:cubicBezTo>
                    <a:pt x="487" y="696"/>
                    <a:pt x="498" y="700"/>
                    <a:pt x="509" y="702"/>
                  </a:cubicBezTo>
                  <a:cubicBezTo>
                    <a:pt x="511" y="702"/>
                    <a:pt x="514" y="703"/>
                    <a:pt x="514" y="707"/>
                  </a:cubicBezTo>
                  <a:cubicBezTo>
                    <a:pt x="515" y="712"/>
                    <a:pt x="515" y="717"/>
                    <a:pt x="516" y="721"/>
                  </a:cubicBezTo>
                  <a:cubicBezTo>
                    <a:pt x="517" y="726"/>
                    <a:pt x="516" y="731"/>
                    <a:pt x="518" y="736"/>
                  </a:cubicBezTo>
                  <a:cubicBezTo>
                    <a:pt x="518" y="737"/>
                    <a:pt x="519" y="739"/>
                    <a:pt x="516" y="738"/>
                  </a:cubicBezTo>
                  <a:cubicBezTo>
                    <a:pt x="513" y="738"/>
                    <a:pt x="509" y="738"/>
                    <a:pt x="506" y="737"/>
                  </a:cubicBezTo>
                  <a:cubicBezTo>
                    <a:pt x="499" y="735"/>
                    <a:pt x="493" y="735"/>
                    <a:pt x="486" y="735"/>
                  </a:cubicBezTo>
                  <a:cubicBezTo>
                    <a:pt x="474" y="734"/>
                    <a:pt x="462" y="731"/>
                    <a:pt x="450" y="731"/>
                  </a:cubicBezTo>
                  <a:cubicBezTo>
                    <a:pt x="441" y="730"/>
                    <a:pt x="433" y="729"/>
                    <a:pt x="424" y="729"/>
                  </a:cubicBezTo>
                  <a:cubicBezTo>
                    <a:pt x="410" y="728"/>
                    <a:pt x="396" y="727"/>
                    <a:pt x="382" y="727"/>
                  </a:cubicBezTo>
                  <a:cubicBezTo>
                    <a:pt x="371" y="727"/>
                    <a:pt x="360" y="726"/>
                    <a:pt x="349" y="727"/>
                  </a:cubicBezTo>
                  <a:cubicBezTo>
                    <a:pt x="340" y="727"/>
                    <a:pt x="332" y="727"/>
                    <a:pt x="323" y="728"/>
                  </a:cubicBezTo>
                  <a:cubicBezTo>
                    <a:pt x="313" y="728"/>
                    <a:pt x="303" y="729"/>
                    <a:pt x="293" y="730"/>
                  </a:cubicBezTo>
                  <a:cubicBezTo>
                    <a:pt x="282" y="730"/>
                    <a:pt x="270" y="733"/>
                    <a:pt x="258" y="733"/>
                  </a:cubicBezTo>
                  <a:cubicBezTo>
                    <a:pt x="253" y="733"/>
                    <a:pt x="248" y="735"/>
                    <a:pt x="243" y="735"/>
                  </a:cubicBezTo>
                  <a:cubicBezTo>
                    <a:pt x="238" y="736"/>
                    <a:pt x="233" y="736"/>
                    <a:pt x="227" y="736"/>
                  </a:cubicBezTo>
                  <a:cubicBezTo>
                    <a:pt x="221" y="737"/>
                    <a:pt x="214" y="738"/>
                    <a:pt x="208" y="738"/>
                  </a:cubicBezTo>
                  <a:cubicBezTo>
                    <a:pt x="206" y="738"/>
                    <a:pt x="203" y="738"/>
                    <a:pt x="201" y="739"/>
                  </a:cubicBezTo>
                  <a:cubicBezTo>
                    <a:pt x="196" y="742"/>
                    <a:pt x="190" y="740"/>
                    <a:pt x="185" y="742"/>
                  </a:cubicBezTo>
                  <a:cubicBezTo>
                    <a:pt x="179" y="744"/>
                    <a:pt x="172" y="743"/>
                    <a:pt x="166" y="745"/>
                  </a:cubicBezTo>
                  <a:cubicBezTo>
                    <a:pt x="157" y="748"/>
                    <a:pt x="147" y="749"/>
                    <a:pt x="138" y="752"/>
                  </a:cubicBezTo>
                  <a:cubicBezTo>
                    <a:pt x="134" y="753"/>
                    <a:pt x="132" y="754"/>
                    <a:pt x="132" y="758"/>
                  </a:cubicBezTo>
                  <a:cubicBezTo>
                    <a:pt x="133" y="763"/>
                    <a:pt x="131" y="767"/>
                    <a:pt x="132" y="772"/>
                  </a:cubicBezTo>
                  <a:cubicBezTo>
                    <a:pt x="132" y="777"/>
                    <a:pt x="132" y="781"/>
                    <a:pt x="132" y="786"/>
                  </a:cubicBezTo>
                  <a:cubicBezTo>
                    <a:pt x="132" y="788"/>
                    <a:pt x="134" y="792"/>
                    <a:pt x="131" y="795"/>
                  </a:cubicBezTo>
                  <a:cubicBezTo>
                    <a:pt x="133" y="797"/>
                    <a:pt x="130" y="798"/>
                    <a:pt x="131" y="800"/>
                  </a:cubicBezTo>
                  <a:cubicBezTo>
                    <a:pt x="132" y="803"/>
                    <a:pt x="132" y="808"/>
                    <a:pt x="131" y="810"/>
                  </a:cubicBezTo>
                  <a:cubicBezTo>
                    <a:pt x="130" y="815"/>
                    <a:pt x="134" y="820"/>
                    <a:pt x="131" y="824"/>
                  </a:cubicBezTo>
                  <a:cubicBezTo>
                    <a:pt x="130" y="824"/>
                    <a:pt x="131" y="825"/>
                    <a:pt x="131" y="825"/>
                  </a:cubicBezTo>
                  <a:cubicBezTo>
                    <a:pt x="132" y="827"/>
                    <a:pt x="131" y="830"/>
                    <a:pt x="131" y="832"/>
                  </a:cubicBezTo>
                  <a:cubicBezTo>
                    <a:pt x="131" y="836"/>
                    <a:pt x="130" y="840"/>
                    <a:pt x="130" y="842"/>
                  </a:cubicBezTo>
                  <a:cubicBezTo>
                    <a:pt x="133" y="847"/>
                    <a:pt x="130" y="850"/>
                    <a:pt x="131" y="854"/>
                  </a:cubicBezTo>
                  <a:cubicBezTo>
                    <a:pt x="131" y="858"/>
                    <a:pt x="132" y="863"/>
                    <a:pt x="131" y="866"/>
                  </a:cubicBezTo>
                  <a:cubicBezTo>
                    <a:pt x="129" y="871"/>
                    <a:pt x="132" y="876"/>
                    <a:pt x="130" y="881"/>
                  </a:cubicBezTo>
                  <a:cubicBezTo>
                    <a:pt x="129" y="884"/>
                    <a:pt x="130" y="888"/>
                    <a:pt x="130" y="891"/>
                  </a:cubicBezTo>
                  <a:cubicBezTo>
                    <a:pt x="132" y="896"/>
                    <a:pt x="131" y="901"/>
                    <a:pt x="130" y="905"/>
                  </a:cubicBezTo>
                  <a:cubicBezTo>
                    <a:pt x="130" y="913"/>
                    <a:pt x="132" y="920"/>
                    <a:pt x="130" y="928"/>
                  </a:cubicBezTo>
                  <a:cubicBezTo>
                    <a:pt x="129" y="931"/>
                    <a:pt x="130" y="936"/>
                    <a:pt x="130" y="940"/>
                  </a:cubicBezTo>
                  <a:cubicBezTo>
                    <a:pt x="131" y="942"/>
                    <a:pt x="131" y="945"/>
                    <a:pt x="131" y="947"/>
                  </a:cubicBezTo>
                  <a:cubicBezTo>
                    <a:pt x="131" y="953"/>
                    <a:pt x="131" y="959"/>
                    <a:pt x="136" y="963"/>
                  </a:cubicBezTo>
                  <a:cubicBezTo>
                    <a:pt x="138" y="965"/>
                    <a:pt x="141" y="966"/>
                    <a:pt x="143" y="965"/>
                  </a:cubicBezTo>
                  <a:cubicBezTo>
                    <a:pt x="146" y="965"/>
                    <a:pt x="149" y="964"/>
                    <a:pt x="152" y="964"/>
                  </a:cubicBezTo>
                  <a:cubicBezTo>
                    <a:pt x="159" y="965"/>
                    <a:pt x="167" y="965"/>
                    <a:pt x="174" y="965"/>
                  </a:cubicBezTo>
                  <a:cubicBezTo>
                    <a:pt x="193" y="965"/>
                    <a:pt x="213" y="965"/>
                    <a:pt x="232" y="965"/>
                  </a:cubicBezTo>
                  <a:cubicBezTo>
                    <a:pt x="249" y="964"/>
                    <a:pt x="267" y="964"/>
                    <a:pt x="284" y="964"/>
                  </a:cubicBezTo>
                  <a:cubicBezTo>
                    <a:pt x="299" y="964"/>
                    <a:pt x="314" y="964"/>
                    <a:pt x="328" y="964"/>
                  </a:cubicBezTo>
                  <a:cubicBezTo>
                    <a:pt x="345" y="963"/>
                    <a:pt x="361" y="963"/>
                    <a:pt x="377" y="964"/>
                  </a:cubicBezTo>
                  <a:cubicBezTo>
                    <a:pt x="390" y="964"/>
                    <a:pt x="404" y="964"/>
                    <a:pt x="417" y="964"/>
                  </a:cubicBezTo>
                  <a:cubicBezTo>
                    <a:pt x="432" y="964"/>
                    <a:pt x="447" y="964"/>
                    <a:pt x="463" y="964"/>
                  </a:cubicBezTo>
                  <a:cubicBezTo>
                    <a:pt x="472" y="965"/>
                    <a:pt x="481" y="964"/>
                    <a:pt x="491" y="965"/>
                  </a:cubicBezTo>
                  <a:cubicBezTo>
                    <a:pt x="501" y="966"/>
                    <a:pt x="512" y="965"/>
                    <a:pt x="522" y="965"/>
                  </a:cubicBezTo>
                  <a:cubicBezTo>
                    <a:pt x="532" y="965"/>
                    <a:pt x="543" y="966"/>
                    <a:pt x="553" y="965"/>
                  </a:cubicBezTo>
                  <a:cubicBezTo>
                    <a:pt x="559" y="965"/>
                    <a:pt x="566" y="965"/>
                    <a:pt x="572" y="965"/>
                  </a:cubicBezTo>
                  <a:cubicBezTo>
                    <a:pt x="574" y="965"/>
                    <a:pt x="575" y="964"/>
                    <a:pt x="575" y="962"/>
                  </a:cubicBezTo>
                  <a:cubicBezTo>
                    <a:pt x="575" y="960"/>
                    <a:pt x="575" y="960"/>
                    <a:pt x="576" y="960"/>
                  </a:cubicBezTo>
                  <a:cubicBezTo>
                    <a:pt x="579" y="959"/>
                    <a:pt x="581" y="957"/>
                    <a:pt x="581" y="954"/>
                  </a:cubicBezTo>
                  <a:cubicBezTo>
                    <a:pt x="581" y="947"/>
                    <a:pt x="582" y="940"/>
                    <a:pt x="581" y="932"/>
                  </a:cubicBezTo>
                  <a:cubicBezTo>
                    <a:pt x="581" y="924"/>
                    <a:pt x="582" y="915"/>
                    <a:pt x="582" y="907"/>
                  </a:cubicBezTo>
                  <a:cubicBezTo>
                    <a:pt x="581" y="897"/>
                    <a:pt x="581" y="887"/>
                    <a:pt x="581" y="877"/>
                  </a:cubicBezTo>
                  <a:cubicBezTo>
                    <a:pt x="581" y="867"/>
                    <a:pt x="582" y="857"/>
                    <a:pt x="581" y="847"/>
                  </a:cubicBezTo>
                  <a:cubicBezTo>
                    <a:pt x="581" y="842"/>
                    <a:pt x="582" y="837"/>
                    <a:pt x="581" y="831"/>
                  </a:cubicBezTo>
                  <a:cubicBezTo>
                    <a:pt x="580" y="827"/>
                    <a:pt x="580" y="822"/>
                    <a:pt x="581" y="818"/>
                  </a:cubicBezTo>
                  <a:cubicBezTo>
                    <a:pt x="581" y="810"/>
                    <a:pt x="580" y="802"/>
                    <a:pt x="580" y="794"/>
                  </a:cubicBezTo>
                  <a:cubicBezTo>
                    <a:pt x="581" y="788"/>
                    <a:pt x="580" y="781"/>
                    <a:pt x="580" y="774"/>
                  </a:cubicBezTo>
                  <a:cubicBezTo>
                    <a:pt x="580" y="767"/>
                    <a:pt x="578" y="760"/>
                    <a:pt x="579" y="753"/>
                  </a:cubicBezTo>
                  <a:cubicBezTo>
                    <a:pt x="579" y="752"/>
                    <a:pt x="578" y="752"/>
                    <a:pt x="577" y="751"/>
                  </a:cubicBezTo>
                  <a:cubicBezTo>
                    <a:pt x="573" y="750"/>
                    <a:pt x="568" y="748"/>
                    <a:pt x="563" y="747"/>
                  </a:cubicBezTo>
                  <a:cubicBezTo>
                    <a:pt x="557" y="746"/>
                    <a:pt x="552" y="745"/>
                    <a:pt x="546" y="744"/>
                  </a:cubicBezTo>
                  <a:cubicBezTo>
                    <a:pt x="541" y="743"/>
                    <a:pt x="536" y="741"/>
                    <a:pt x="530" y="741"/>
                  </a:cubicBezTo>
                  <a:cubicBezTo>
                    <a:pt x="526" y="741"/>
                    <a:pt x="524" y="738"/>
                    <a:pt x="524" y="734"/>
                  </a:cubicBezTo>
                  <a:cubicBezTo>
                    <a:pt x="524" y="731"/>
                    <a:pt x="525" y="728"/>
                    <a:pt x="524" y="726"/>
                  </a:cubicBezTo>
                  <a:cubicBezTo>
                    <a:pt x="522" y="720"/>
                    <a:pt x="522" y="714"/>
                    <a:pt x="521" y="708"/>
                  </a:cubicBezTo>
                  <a:cubicBezTo>
                    <a:pt x="519" y="702"/>
                    <a:pt x="516" y="697"/>
                    <a:pt x="510" y="695"/>
                  </a:cubicBezTo>
                  <a:cubicBezTo>
                    <a:pt x="506" y="694"/>
                    <a:pt x="503" y="692"/>
                    <a:pt x="499" y="691"/>
                  </a:cubicBezTo>
                  <a:cubicBezTo>
                    <a:pt x="496" y="691"/>
                    <a:pt x="493" y="689"/>
                    <a:pt x="490" y="689"/>
                  </a:cubicBezTo>
                  <a:cubicBezTo>
                    <a:pt x="490" y="685"/>
                    <a:pt x="492" y="681"/>
                    <a:pt x="491" y="676"/>
                  </a:cubicBezTo>
                  <a:cubicBezTo>
                    <a:pt x="490" y="673"/>
                    <a:pt x="489" y="670"/>
                    <a:pt x="487" y="668"/>
                  </a:cubicBezTo>
                  <a:cubicBezTo>
                    <a:pt x="482" y="663"/>
                    <a:pt x="475" y="660"/>
                    <a:pt x="469" y="658"/>
                  </a:cubicBezTo>
                  <a:cubicBezTo>
                    <a:pt x="462" y="656"/>
                    <a:pt x="456" y="652"/>
                    <a:pt x="450" y="649"/>
                  </a:cubicBezTo>
                  <a:cubicBezTo>
                    <a:pt x="443" y="644"/>
                    <a:pt x="435" y="642"/>
                    <a:pt x="428" y="638"/>
                  </a:cubicBezTo>
                  <a:cubicBezTo>
                    <a:pt x="425" y="636"/>
                    <a:pt x="421" y="634"/>
                    <a:pt x="418" y="633"/>
                  </a:cubicBezTo>
                  <a:cubicBezTo>
                    <a:pt x="415" y="631"/>
                    <a:pt x="413" y="629"/>
                    <a:pt x="411" y="628"/>
                  </a:cubicBezTo>
                  <a:cubicBezTo>
                    <a:pt x="405" y="626"/>
                    <a:pt x="402" y="622"/>
                    <a:pt x="397" y="619"/>
                  </a:cubicBezTo>
                  <a:cubicBezTo>
                    <a:pt x="391" y="614"/>
                    <a:pt x="391" y="607"/>
                    <a:pt x="390" y="600"/>
                  </a:cubicBezTo>
                  <a:cubicBezTo>
                    <a:pt x="390" y="594"/>
                    <a:pt x="389" y="588"/>
                    <a:pt x="389" y="582"/>
                  </a:cubicBezTo>
                  <a:cubicBezTo>
                    <a:pt x="389" y="575"/>
                    <a:pt x="388" y="569"/>
                    <a:pt x="388" y="563"/>
                  </a:cubicBezTo>
                  <a:cubicBezTo>
                    <a:pt x="388" y="553"/>
                    <a:pt x="387" y="544"/>
                    <a:pt x="387" y="534"/>
                  </a:cubicBezTo>
                  <a:cubicBezTo>
                    <a:pt x="386" y="528"/>
                    <a:pt x="386" y="522"/>
                    <a:pt x="386" y="516"/>
                  </a:cubicBezTo>
                  <a:cubicBezTo>
                    <a:pt x="385" y="505"/>
                    <a:pt x="385" y="494"/>
                    <a:pt x="385" y="483"/>
                  </a:cubicBezTo>
                  <a:cubicBezTo>
                    <a:pt x="385" y="480"/>
                    <a:pt x="385" y="479"/>
                    <a:pt x="388" y="478"/>
                  </a:cubicBezTo>
                  <a:cubicBezTo>
                    <a:pt x="392" y="477"/>
                    <a:pt x="398" y="476"/>
                    <a:pt x="399" y="471"/>
                  </a:cubicBezTo>
                  <a:cubicBezTo>
                    <a:pt x="401" y="466"/>
                    <a:pt x="402" y="461"/>
                    <a:pt x="403" y="456"/>
                  </a:cubicBezTo>
                  <a:cubicBezTo>
                    <a:pt x="404" y="453"/>
                    <a:pt x="406" y="451"/>
                    <a:pt x="406" y="449"/>
                  </a:cubicBezTo>
                  <a:cubicBezTo>
                    <a:pt x="406" y="444"/>
                    <a:pt x="409" y="440"/>
                    <a:pt x="410" y="435"/>
                  </a:cubicBezTo>
                  <a:cubicBezTo>
                    <a:pt x="410" y="431"/>
                    <a:pt x="412" y="428"/>
                    <a:pt x="412" y="425"/>
                  </a:cubicBezTo>
                  <a:cubicBezTo>
                    <a:pt x="412" y="422"/>
                    <a:pt x="413" y="422"/>
                    <a:pt x="415" y="421"/>
                  </a:cubicBezTo>
                  <a:cubicBezTo>
                    <a:pt x="420" y="421"/>
                    <a:pt x="426" y="420"/>
                    <a:pt x="431" y="418"/>
                  </a:cubicBezTo>
                  <a:cubicBezTo>
                    <a:pt x="441" y="416"/>
                    <a:pt x="451" y="413"/>
                    <a:pt x="461" y="411"/>
                  </a:cubicBezTo>
                  <a:cubicBezTo>
                    <a:pt x="470" y="408"/>
                    <a:pt x="478" y="405"/>
                    <a:pt x="486" y="401"/>
                  </a:cubicBezTo>
                  <a:cubicBezTo>
                    <a:pt x="490" y="400"/>
                    <a:pt x="493" y="397"/>
                    <a:pt x="496" y="397"/>
                  </a:cubicBezTo>
                  <a:cubicBezTo>
                    <a:pt x="500" y="398"/>
                    <a:pt x="503" y="395"/>
                    <a:pt x="507" y="394"/>
                  </a:cubicBezTo>
                  <a:cubicBezTo>
                    <a:pt x="510" y="394"/>
                    <a:pt x="511" y="391"/>
                    <a:pt x="514" y="390"/>
                  </a:cubicBezTo>
                  <a:cubicBezTo>
                    <a:pt x="520" y="387"/>
                    <a:pt x="524" y="383"/>
                    <a:pt x="529" y="378"/>
                  </a:cubicBezTo>
                  <a:cubicBezTo>
                    <a:pt x="532" y="376"/>
                    <a:pt x="534" y="373"/>
                    <a:pt x="537" y="371"/>
                  </a:cubicBezTo>
                  <a:cubicBezTo>
                    <a:pt x="543" y="367"/>
                    <a:pt x="547" y="362"/>
                    <a:pt x="551" y="355"/>
                  </a:cubicBezTo>
                  <a:cubicBezTo>
                    <a:pt x="555" y="348"/>
                    <a:pt x="557" y="340"/>
                    <a:pt x="559" y="333"/>
                  </a:cubicBezTo>
                  <a:cubicBezTo>
                    <a:pt x="561" y="326"/>
                    <a:pt x="559" y="318"/>
                    <a:pt x="561" y="311"/>
                  </a:cubicBezTo>
                  <a:cubicBezTo>
                    <a:pt x="563" y="306"/>
                    <a:pt x="565" y="304"/>
                    <a:pt x="568" y="302"/>
                  </a:cubicBezTo>
                  <a:cubicBezTo>
                    <a:pt x="573" y="299"/>
                    <a:pt x="577" y="295"/>
                    <a:pt x="582" y="292"/>
                  </a:cubicBezTo>
                  <a:cubicBezTo>
                    <a:pt x="585" y="289"/>
                    <a:pt x="588" y="285"/>
                    <a:pt x="592" y="284"/>
                  </a:cubicBezTo>
                  <a:cubicBezTo>
                    <a:pt x="597" y="282"/>
                    <a:pt x="598" y="277"/>
                    <a:pt x="603" y="275"/>
                  </a:cubicBezTo>
                  <a:cubicBezTo>
                    <a:pt x="605" y="274"/>
                    <a:pt x="606" y="271"/>
                    <a:pt x="608" y="269"/>
                  </a:cubicBezTo>
                  <a:cubicBezTo>
                    <a:pt x="612" y="265"/>
                    <a:pt x="616" y="262"/>
                    <a:pt x="620" y="258"/>
                  </a:cubicBezTo>
                  <a:cubicBezTo>
                    <a:pt x="623" y="255"/>
                    <a:pt x="625" y="251"/>
                    <a:pt x="628" y="249"/>
                  </a:cubicBezTo>
                  <a:cubicBezTo>
                    <a:pt x="631" y="246"/>
                    <a:pt x="633" y="244"/>
                    <a:pt x="636" y="241"/>
                  </a:cubicBezTo>
                  <a:cubicBezTo>
                    <a:pt x="638" y="238"/>
                    <a:pt x="639" y="235"/>
                    <a:pt x="642" y="232"/>
                  </a:cubicBezTo>
                  <a:cubicBezTo>
                    <a:pt x="648" y="227"/>
                    <a:pt x="652" y="220"/>
                    <a:pt x="656" y="214"/>
                  </a:cubicBezTo>
                  <a:cubicBezTo>
                    <a:pt x="660" y="208"/>
                    <a:pt x="662" y="202"/>
                    <a:pt x="666" y="197"/>
                  </a:cubicBezTo>
                  <a:cubicBezTo>
                    <a:pt x="671" y="189"/>
                    <a:pt x="675" y="180"/>
                    <a:pt x="679" y="171"/>
                  </a:cubicBezTo>
                  <a:cubicBezTo>
                    <a:pt x="685" y="160"/>
                    <a:pt x="688" y="149"/>
                    <a:pt x="693" y="138"/>
                  </a:cubicBezTo>
                  <a:cubicBezTo>
                    <a:pt x="695" y="133"/>
                    <a:pt x="696" y="127"/>
                    <a:pt x="699" y="122"/>
                  </a:cubicBezTo>
                  <a:cubicBezTo>
                    <a:pt x="702" y="116"/>
                    <a:pt x="704" y="110"/>
                    <a:pt x="705" y="103"/>
                  </a:cubicBezTo>
                  <a:cubicBezTo>
                    <a:pt x="708" y="91"/>
                    <a:pt x="710" y="78"/>
                    <a:pt x="711" y="65"/>
                  </a:cubicBezTo>
                  <a:cubicBezTo>
                    <a:pt x="712" y="57"/>
                    <a:pt x="712" y="49"/>
                    <a:pt x="712" y="42"/>
                  </a:cubicBezTo>
                  <a:close/>
                  <a:moveTo>
                    <a:pt x="162" y="116"/>
                  </a:moveTo>
                  <a:cubicBezTo>
                    <a:pt x="159" y="121"/>
                    <a:pt x="159" y="128"/>
                    <a:pt x="159" y="133"/>
                  </a:cubicBezTo>
                  <a:cubicBezTo>
                    <a:pt x="158" y="141"/>
                    <a:pt x="156" y="147"/>
                    <a:pt x="155" y="155"/>
                  </a:cubicBezTo>
                  <a:cubicBezTo>
                    <a:pt x="155" y="160"/>
                    <a:pt x="154" y="165"/>
                    <a:pt x="153" y="170"/>
                  </a:cubicBezTo>
                  <a:cubicBezTo>
                    <a:pt x="151" y="177"/>
                    <a:pt x="151" y="184"/>
                    <a:pt x="150" y="191"/>
                  </a:cubicBezTo>
                  <a:cubicBezTo>
                    <a:pt x="149" y="197"/>
                    <a:pt x="148" y="203"/>
                    <a:pt x="148" y="208"/>
                  </a:cubicBezTo>
                  <a:cubicBezTo>
                    <a:pt x="147" y="220"/>
                    <a:pt x="146" y="232"/>
                    <a:pt x="146" y="243"/>
                  </a:cubicBezTo>
                  <a:cubicBezTo>
                    <a:pt x="145" y="248"/>
                    <a:pt x="145" y="252"/>
                    <a:pt x="146" y="257"/>
                  </a:cubicBezTo>
                  <a:cubicBezTo>
                    <a:pt x="146" y="261"/>
                    <a:pt x="146" y="266"/>
                    <a:pt x="146" y="271"/>
                  </a:cubicBezTo>
                  <a:cubicBezTo>
                    <a:pt x="145" y="273"/>
                    <a:pt x="148" y="275"/>
                    <a:pt x="145" y="276"/>
                  </a:cubicBezTo>
                  <a:cubicBezTo>
                    <a:pt x="143" y="277"/>
                    <a:pt x="143" y="273"/>
                    <a:pt x="141" y="272"/>
                  </a:cubicBezTo>
                  <a:cubicBezTo>
                    <a:pt x="134" y="263"/>
                    <a:pt x="127" y="255"/>
                    <a:pt x="121" y="245"/>
                  </a:cubicBezTo>
                  <a:cubicBezTo>
                    <a:pt x="114" y="233"/>
                    <a:pt x="105" y="222"/>
                    <a:pt x="98" y="210"/>
                  </a:cubicBezTo>
                  <a:cubicBezTo>
                    <a:pt x="92" y="201"/>
                    <a:pt x="87" y="192"/>
                    <a:pt x="82" y="183"/>
                  </a:cubicBezTo>
                  <a:cubicBezTo>
                    <a:pt x="76" y="171"/>
                    <a:pt x="71" y="159"/>
                    <a:pt x="66" y="147"/>
                  </a:cubicBezTo>
                  <a:cubicBezTo>
                    <a:pt x="62" y="135"/>
                    <a:pt x="58" y="124"/>
                    <a:pt x="55" y="113"/>
                  </a:cubicBezTo>
                  <a:cubicBezTo>
                    <a:pt x="53" y="103"/>
                    <a:pt x="51" y="93"/>
                    <a:pt x="50" y="83"/>
                  </a:cubicBezTo>
                  <a:cubicBezTo>
                    <a:pt x="49" y="77"/>
                    <a:pt x="49" y="70"/>
                    <a:pt x="48" y="63"/>
                  </a:cubicBezTo>
                  <a:cubicBezTo>
                    <a:pt x="47" y="57"/>
                    <a:pt x="49" y="50"/>
                    <a:pt x="49" y="43"/>
                  </a:cubicBezTo>
                  <a:cubicBezTo>
                    <a:pt x="50" y="41"/>
                    <a:pt x="51" y="43"/>
                    <a:pt x="52" y="42"/>
                  </a:cubicBezTo>
                  <a:cubicBezTo>
                    <a:pt x="62" y="45"/>
                    <a:pt x="73" y="45"/>
                    <a:pt x="84" y="47"/>
                  </a:cubicBezTo>
                  <a:cubicBezTo>
                    <a:pt x="92" y="49"/>
                    <a:pt x="101" y="50"/>
                    <a:pt x="110" y="49"/>
                  </a:cubicBezTo>
                  <a:cubicBezTo>
                    <a:pt x="112" y="49"/>
                    <a:pt x="115" y="50"/>
                    <a:pt x="118" y="50"/>
                  </a:cubicBezTo>
                  <a:cubicBezTo>
                    <a:pt x="120" y="50"/>
                    <a:pt x="122" y="51"/>
                    <a:pt x="123" y="54"/>
                  </a:cubicBezTo>
                  <a:cubicBezTo>
                    <a:pt x="124" y="62"/>
                    <a:pt x="127" y="69"/>
                    <a:pt x="130" y="76"/>
                  </a:cubicBezTo>
                  <a:cubicBezTo>
                    <a:pt x="133" y="82"/>
                    <a:pt x="136" y="89"/>
                    <a:pt x="141" y="94"/>
                  </a:cubicBezTo>
                  <a:cubicBezTo>
                    <a:pt x="145" y="98"/>
                    <a:pt x="150" y="102"/>
                    <a:pt x="154" y="106"/>
                  </a:cubicBezTo>
                  <a:cubicBezTo>
                    <a:pt x="156" y="108"/>
                    <a:pt x="158" y="111"/>
                    <a:pt x="161" y="112"/>
                  </a:cubicBezTo>
                  <a:cubicBezTo>
                    <a:pt x="162" y="112"/>
                    <a:pt x="163" y="114"/>
                    <a:pt x="162" y="116"/>
                  </a:cubicBezTo>
                  <a:close/>
                  <a:moveTo>
                    <a:pt x="664" y="69"/>
                  </a:moveTo>
                  <a:cubicBezTo>
                    <a:pt x="662" y="71"/>
                    <a:pt x="666" y="74"/>
                    <a:pt x="663" y="76"/>
                  </a:cubicBezTo>
                  <a:cubicBezTo>
                    <a:pt x="661" y="77"/>
                    <a:pt x="665" y="77"/>
                    <a:pt x="664" y="78"/>
                  </a:cubicBezTo>
                  <a:cubicBezTo>
                    <a:pt x="660" y="81"/>
                    <a:pt x="665" y="84"/>
                    <a:pt x="664" y="88"/>
                  </a:cubicBezTo>
                  <a:cubicBezTo>
                    <a:pt x="663" y="88"/>
                    <a:pt x="663" y="90"/>
                    <a:pt x="663" y="91"/>
                  </a:cubicBezTo>
                  <a:cubicBezTo>
                    <a:pt x="663" y="92"/>
                    <a:pt x="659" y="94"/>
                    <a:pt x="663" y="96"/>
                  </a:cubicBezTo>
                  <a:cubicBezTo>
                    <a:pt x="662" y="97"/>
                    <a:pt x="663" y="100"/>
                    <a:pt x="660" y="100"/>
                  </a:cubicBezTo>
                  <a:cubicBezTo>
                    <a:pt x="659" y="101"/>
                    <a:pt x="658" y="103"/>
                    <a:pt x="658" y="104"/>
                  </a:cubicBezTo>
                  <a:cubicBezTo>
                    <a:pt x="658" y="106"/>
                    <a:pt x="660" y="104"/>
                    <a:pt x="661" y="106"/>
                  </a:cubicBezTo>
                  <a:cubicBezTo>
                    <a:pt x="658" y="108"/>
                    <a:pt x="656" y="111"/>
                    <a:pt x="657" y="115"/>
                  </a:cubicBezTo>
                  <a:cubicBezTo>
                    <a:pt x="658" y="117"/>
                    <a:pt x="654" y="118"/>
                    <a:pt x="657" y="120"/>
                  </a:cubicBezTo>
                  <a:cubicBezTo>
                    <a:pt x="655" y="121"/>
                    <a:pt x="655" y="122"/>
                    <a:pt x="655" y="124"/>
                  </a:cubicBezTo>
                  <a:cubicBezTo>
                    <a:pt x="653" y="128"/>
                    <a:pt x="653" y="134"/>
                    <a:pt x="649" y="138"/>
                  </a:cubicBezTo>
                  <a:cubicBezTo>
                    <a:pt x="648" y="138"/>
                    <a:pt x="648" y="138"/>
                    <a:pt x="648" y="139"/>
                  </a:cubicBezTo>
                  <a:cubicBezTo>
                    <a:pt x="650" y="144"/>
                    <a:pt x="647" y="148"/>
                    <a:pt x="644" y="152"/>
                  </a:cubicBezTo>
                  <a:cubicBezTo>
                    <a:pt x="642" y="155"/>
                    <a:pt x="640" y="159"/>
                    <a:pt x="641" y="163"/>
                  </a:cubicBezTo>
                  <a:cubicBezTo>
                    <a:pt x="641" y="163"/>
                    <a:pt x="641" y="163"/>
                    <a:pt x="642" y="163"/>
                  </a:cubicBezTo>
                  <a:cubicBezTo>
                    <a:pt x="635" y="162"/>
                    <a:pt x="641" y="170"/>
                    <a:pt x="636" y="170"/>
                  </a:cubicBezTo>
                  <a:cubicBezTo>
                    <a:pt x="636" y="170"/>
                    <a:pt x="636" y="173"/>
                    <a:pt x="635" y="174"/>
                  </a:cubicBezTo>
                  <a:cubicBezTo>
                    <a:pt x="635" y="178"/>
                    <a:pt x="633" y="182"/>
                    <a:pt x="629" y="184"/>
                  </a:cubicBezTo>
                  <a:cubicBezTo>
                    <a:pt x="629" y="184"/>
                    <a:pt x="629" y="184"/>
                    <a:pt x="629" y="184"/>
                  </a:cubicBezTo>
                  <a:cubicBezTo>
                    <a:pt x="632" y="189"/>
                    <a:pt x="625" y="190"/>
                    <a:pt x="625" y="194"/>
                  </a:cubicBezTo>
                  <a:cubicBezTo>
                    <a:pt x="625" y="195"/>
                    <a:pt x="624" y="199"/>
                    <a:pt x="622" y="200"/>
                  </a:cubicBezTo>
                  <a:cubicBezTo>
                    <a:pt x="616" y="208"/>
                    <a:pt x="612" y="216"/>
                    <a:pt x="607" y="224"/>
                  </a:cubicBezTo>
                  <a:cubicBezTo>
                    <a:pt x="602" y="231"/>
                    <a:pt x="597" y="237"/>
                    <a:pt x="594" y="244"/>
                  </a:cubicBezTo>
                  <a:cubicBezTo>
                    <a:pt x="593" y="247"/>
                    <a:pt x="589" y="248"/>
                    <a:pt x="589" y="252"/>
                  </a:cubicBezTo>
                  <a:cubicBezTo>
                    <a:pt x="589" y="255"/>
                    <a:pt x="586" y="252"/>
                    <a:pt x="585" y="254"/>
                  </a:cubicBezTo>
                  <a:cubicBezTo>
                    <a:pt x="584" y="260"/>
                    <a:pt x="579" y="263"/>
                    <a:pt x="576" y="267"/>
                  </a:cubicBezTo>
                  <a:cubicBezTo>
                    <a:pt x="574" y="271"/>
                    <a:pt x="572" y="274"/>
                    <a:pt x="569" y="277"/>
                  </a:cubicBezTo>
                  <a:cubicBezTo>
                    <a:pt x="568" y="277"/>
                    <a:pt x="567" y="278"/>
                    <a:pt x="567" y="279"/>
                  </a:cubicBezTo>
                  <a:cubicBezTo>
                    <a:pt x="567" y="282"/>
                    <a:pt x="565" y="282"/>
                    <a:pt x="563" y="282"/>
                  </a:cubicBezTo>
                  <a:cubicBezTo>
                    <a:pt x="566" y="279"/>
                    <a:pt x="564" y="275"/>
                    <a:pt x="564" y="272"/>
                  </a:cubicBezTo>
                  <a:cubicBezTo>
                    <a:pt x="564" y="265"/>
                    <a:pt x="565" y="259"/>
                    <a:pt x="564" y="252"/>
                  </a:cubicBezTo>
                  <a:cubicBezTo>
                    <a:pt x="563" y="242"/>
                    <a:pt x="564" y="233"/>
                    <a:pt x="563" y="223"/>
                  </a:cubicBezTo>
                  <a:cubicBezTo>
                    <a:pt x="562" y="220"/>
                    <a:pt x="561" y="217"/>
                    <a:pt x="562" y="213"/>
                  </a:cubicBezTo>
                  <a:cubicBezTo>
                    <a:pt x="563" y="209"/>
                    <a:pt x="561" y="204"/>
                    <a:pt x="560" y="200"/>
                  </a:cubicBezTo>
                  <a:cubicBezTo>
                    <a:pt x="560" y="189"/>
                    <a:pt x="558" y="179"/>
                    <a:pt x="557" y="168"/>
                  </a:cubicBezTo>
                  <a:cubicBezTo>
                    <a:pt x="555" y="159"/>
                    <a:pt x="553" y="150"/>
                    <a:pt x="552" y="140"/>
                  </a:cubicBezTo>
                  <a:cubicBezTo>
                    <a:pt x="551" y="133"/>
                    <a:pt x="549" y="125"/>
                    <a:pt x="547" y="117"/>
                  </a:cubicBezTo>
                  <a:cubicBezTo>
                    <a:pt x="545" y="112"/>
                    <a:pt x="550" y="110"/>
                    <a:pt x="553" y="110"/>
                  </a:cubicBezTo>
                  <a:cubicBezTo>
                    <a:pt x="560" y="107"/>
                    <a:pt x="564" y="101"/>
                    <a:pt x="569" y="96"/>
                  </a:cubicBezTo>
                  <a:cubicBezTo>
                    <a:pt x="576" y="88"/>
                    <a:pt x="581" y="79"/>
                    <a:pt x="585" y="69"/>
                  </a:cubicBezTo>
                  <a:cubicBezTo>
                    <a:pt x="586" y="64"/>
                    <a:pt x="587" y="59"/>
                    <a:pt x="589" y="54"/>
                  </a:cubicBezTo>
                  <a:cubicBezTo>
                    <a:pt x="589" y="52"/>
                    <a:pt x="591" y="51"/>
                    <a:pt x="593" y="51"/>
                  </a:cubicBezTo>
                  <a:cubicBezTo>
                    <a:pt x="601" y="51"/>
                    <a:pt x="609" y="50"/>
                    <a:pt x="617" y="49"/>
                  </a:cubicBezTo>
                  <a:cubicBezTo>
                    <a:pt x="625" y="49"/>
                    <a:pt x="633" y="47"/>
                    <a:pt x="641" y="46"/>
                  </a:cubicBezTo>
                  <a:cubicBezTo>
                    <a:pt x="646" y="45"/>
                    <a:pt x="651" y="45"/>
                    <a:pt x="656" y="44"/>
                  </a:cubicBezTo>
                  <a:cubicBezTo>
                    <a:pt x="658" y="43"/>
                    <a:pt x="659" y="44"/>
                    <a:pt x="661" y="44"/>
                  </a:cubicBezTo>
                  <a:cubicBezTo>
                    <a:pt x="664" y="44"/>
                    <a:pt x="662" y="47"/>
                    <a:pt x="663" y="48"/>
                  </a:cubicBezTo>
                  <a:cubicBezTo>
                    <a:pt x="664" y="52"/>
                    <a:pt x="664" y="56"/>
                    <a:pt x="664" y="60"/>
                  </a:cubicBezTo>
                  <a:cubicBezTo>
                    <a:pt x="663" y="62"/>
                    <a:pt x="663" y="63"/>
                    <a:pt x="665" y="65"/>
                  </a:cubicBezTo>
                  <a:cubicBezTo>
                    <a:pt x="666" y="66"/>
                    <a:pt x="661" y="67"/>
                    <a:pt x="664" y="69"/>
                  </a:cubicBezTo>
                  <a:close/>
                </a:path>
              </a:pathLst>
            </a:custGeom>
            <a:solidFill>
              <a:srgbClr val="F7D27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1">
              <a:extLst>
                <a:ext uri="{FF2B5EF4-FFF2-40B4-BE49-F238E27FC236}">
                  <a16:creationId xmlns:a16="http://schemas.microsoft.com/office/drawing/2014/main" id="{2F5384F1-4946-49F0-A157-F43FC4F16406}"/>
                </a:ext>
              </a:extLst>
            </p:cNvPr>
            <p:cNvSpPr>
              <a:spLocks noEditPoints="1"/>
            </p:cNvSpPr>
            <p:nvPr/>
          </p:nvSpPr>
          <p:spPr bwMode="auto">
            <a:xfrm>
              <a:off x="9068117" y="693557"/>
              <a:ext cx="2668588" cy="3621088"/>
            </a:xfrm>
            <a:custGeom>
              <a:avLst/>
              <a:gdLst/>
              <a:ahLst/>
              <a:cxnLst>
                <a:cxn ang="0">
                  <a:pos x="560" y="57"/>
                </a:cxn>
                <a:cxn ang="0">
                  <a:pos x="461" y="26"/>
                </a:cxn>
                <a:cxn ang="0">
                  <a:pos x="189" y="37"/>
                </a:cxn>
                <a:cxn ang="0">
                  <a:pos x="125" y="16"/>
                </a:cxn>
                <a:cxn ang="0">
                  <a:pos x="14" y="3"/>
                </a:cxn>
                <a:cxn ang="0">
                  <a:pos x="77" y="241"/>
                </a:cxn>
                <a:cxn ang="0">
                  <a:pos x="206" y="393"/>
                </a:cxn>
                <a:cxn ang="0">
                  <a:pos x="326" y="488"/>
                </a:cxn>
                <a:cxn ang="0">
                  <a:pos x="283" y="638"/>
                </a:cxn>
                <a:cxn ang="0">
                  <a:pos x="187" y="742"/>
                </a:cxn>
                <a:cxn ang="0">
                  <a:pos x="131" y="832"/>
                </a:cxn>
                <a:cxn ang="0">
                  <a:pos x="152" y="964"/>
                </a:cxn>
                <a:cxn ang="0">
                  <a:pos x="575" y="962"/>
                </a:cxn>
                <a:cxn ang="0">
                  <a:pos x="577" y="751"/>
                </a:cxn>
                <a:cxn ang="0">
                  <a:pos x="469" y="658"/>
                </a:cxn>
                <a:cxn ang="0">
                  <a:pos x="388" y="478"/>
                </a:cxn>
                <a:cxn ang="0">
                  <a:pos x="514" y="390"/>
                </a:cxn>
                <a:cxn ang="0">
                  <a:pos x="628" y="249"/>
                </a:cxn>
                <a:cxn ang="0">
                  <a:pos x="115" y="270"/>
                </a:cxn>
                <a:cxn ang="0">
                  <a:pos x="8" y="34"/>
                </a:cxn>
                <a:cxn ang="0">
                  <a:pos x="157" y="79"/>
                </a:cxn>
                <a:cxn ang="0">
                  <a:pos x="41" y="59"/>
                </a:cxn>
                <a:cxn ang="0">
                  <a:pos x="84" y="204"/>
                </a:cxn>
                <a:cxn ang="0">
                  <a:pos x="148" y="208"/>
                </a:cxn>
                <a:cxn ang="0">
                  <a:pos x="48" y="63"/>
                </a:cxn>
                <a:cxn ang="0">
                  <a:pos x="159" y="133"/>
                </a:cxn>
                <a:cxn ang="0">
                  <a:pos x="571" y="817"/>
                </a:cxn>
                <a:cxn ang="0">
                  <a:pos x="475" y="955"/>
                </a:cxn>
                <a:cxn ang="0">
                  <a:pos x="146" y="958"/>
                </a:cxn>
                <a:cxn ang="0">
                  <a:pos x="140" y="819"/>
                </a:cxn>
                <a:cxn ang="0">
                  <a:pos x="217" y="745"/>
                </a:cxn>
                <a:cxn ang="0">
                  <a:pos x="469" y="741"/>
                </a:cxn>
                <a:cxn ang="0">
                  <a:pos x="530" y="748"/>
                </a:cxn>
                <a:cxn ang="0">
                  <a:pos x="323" y="728"/>
                </a:cxn>
                <a:cxn ang="0">
                  <a:pos x="196" y="711"/>
                </a:cxn>
                <a:cxn ang="0">
                  <a:pos x="457" y="693"/>
                </a:cxn>
                <a:cxn ang="0">
                  <a:pos x="478" y="672"/>
                </a:cxn>
                <a:cxn ang="0">
                  <a:pos x="349" y="674"/>
                </a:cxn>
                <a:cxn ang="0">
                  <a:pos x="248" y="667"/>
                </a:cxn>
                <a:cxn ang="0">
                  <a:pos x="328" y="613"/>
                </a:cxn>
                <a:cxn ang="0">
                  <a:pos x="380" y="553"/>
                </a:cxn>
                <a:cxn ang="0">
                  <a:pos x="314" y="452"/>
                </a:cxn>
                <a:cxn ang="0">
                  <a:pos x="315" y="442"/>
                </a:cxn>
                <a:cxn ang="0">
                  <a:pos x="551" y="314"/>
                </a:cxn>
                <a:cxn ang="0">
                  <a:pos x="467" y="400"/>
                </a:cxn>
                <a:cxn ang="0">
                  <a:pos x="223" y="392"/>
                </a:cxn>
                <a:cxn ang="0">
                  <a:pos x="155" y="263"/>
                </a:cxn>
                <a:cxn ang="0">
                  <a:pos x="170" y="122"/>
                </a:cxn>
                <a:cxn ang="0">
                  <a:pos x="220" y="37"/>
                </a:cxn>
                <a:cxn ang="0">
                  <a:pos x="487" y="38"/>
                </a:cxn>
                <a:cxn ang="0">
                  <a:pos x="551" y="192"/>
                </a:cxn>
                <a:cxn ang="0">
                  <a:pos x="589" y="54"/>
                </a:cxn>
                <a:cxn ang="0">
                  <a:pos x="664" y="88"/>
                </a:cxn>
                <a:cxn ang="0">
                  <a:pos x="641" y="163"/>
                </a:cxn>
                <a:cxn ang="0">
                  <a:pos x="576" y="267"/>
                </a:cxn>
                <a:cxn ang="0">
                  <a:pos x="686" y="135"/>
                </a:cxn>
                <a:cxn ang="0">
                  <a:pos x="563" y="299"/>
                </a:cxn>
                <a:cxn ang="0">
                  <a:pos x="671" y="53"/>
                </a:cxn>
                <a:cxn ang="0">
                  <a:pos x="542" y="94"/>
                </a:cxn>
                <a:cxn ang="0">
                  <a:pos x="662" y="13"/>
                </a:cxn>
              </a:cxnLst>
              <a:rect l="0" t="0" r="r" b="b"/>
              <a:pathLst>
                <a:path w="712" h="966">
                  <a:moveTo>
                    <a:pt x="712" y="42"/>
                  </a:moveTo>
                  <a:cubicBezTo>
                    <a:pt x="711" y="32"/>
                    <a:pt x="710" y="23"/>
                    <a:pt x="708" y="14"/>
                  </a:cubicBezTo>
                  <a:cubicBezTo>
                    <a:pt x="706" y="6"/>
                    <a:pt x="700" y="1"/>
                    <a:pt x="691" y="3"/>
                  </a:cubicBezTo>
                  <a:cubicBezTo>
                    <a:pt x="689" y="3"/>
                    <a:pt x="687" y="3"/>
                    <a:pt x="685" y="4"/>
                  </a:cubicBezTo>
                  <a:cubicBezTo>
                    <a:pt x="681" y="4"/>
                    <a:pt x="677" y="3"/>
                    <a:pt x="672" y="4"/>
                  </a:cubicBezTo>
                  <a:cubicBezTo>
                    <a:pt x="662" y="5"/>
                    <a:pt x="651" y="5"/>
                    <a:pt x="640" y="6"/>
                  </a:cubicBezTo>
                  <a:cubicBezTo>
                    <a:pt x="629" y="7"/>
                    <a:pt x="619" y="10"/>
                    <a:pt x="609" y="11"/>
                  </a:cubicBezTo>
                  <a:cubicBezTo>
                    <a:pt x="600" y="12"/>
                    <a:pt x="592" y="14"/>
                    <a:pt x="583" y="15"/>
                  </a:cubicBezTo>
                  <a:cubicBezTo>
                    <a:pt x="580" y="16"/>
                    <a:pt x="577" y="17"/>
                    <a:pt x="573" y="17"/>
                  </a:cubicBezTo>
                  <a:cubicBezTo>
                    <a:pt x="567" y="17"/>
                    <a:pt x="564" y="19"/>
                    <a:pt x="564" y="24"/>
                  </a:cubicBezTo>
                  <a:cubicBezTo>
                    <a:pt x="564" y="27"/>
                    <a:pt x="563" y="30"/>
                    <a:pt x="564" y="32"/>
                  </a:cubicBezTo>
                  <a:cubicBezTo>
                    <a:pt x="565" y="41"/>
                    <a:pt x="561" y="49"/>
                    <a:pt x="560" y="57"/>
                  </a:cubicBezTo>
                  <a:cubicBezTo>
                    <a:pt x="559" y="64"/>
                    <a:pt x="555" y="71"/>
                    <a:pt x="550" y="77"/>
                  </a:cubicBezTo>
                  <a:cubicBezTo>
                    <a:pt x="547" y="80"/>
                    <a:pt x="544" y="83"/>
                    <a:pt x="541" y="84"/>
                  </a:cubicBezTo>
                  <a:cubicBezTo>
                    <a:pt x="539" y="85"/>
                    <a:pt x="539" y="79"/>
                    <a:pt x="538" y="77"/>
                  </a:cubicBezTo>
                  <a:cubicBezTo>
                    <a:pt x="538" y="77"/>
                    <a:pt x="538" y="76"/>
                    <a:pt x="538" y="76"/>
                  </a:cubicBezTo>
                  <a:cubicBezTo>
                    <a:pt x="535" y="71"/>
                    <a:pt x="534" y="65"/>
                    <a:pt x="533" y="59"/>
                  </a:cubicBezTo>
                  <a:cubicBezTo>
                    <a:pt x="531" y="53"/>
                    <a:pt x="530" y="46"/>
                    <a:pt x="527" y="39"/>
                  </a:cubicBezTo>
                  <a:cubicBezTo>
                    <a:pt x="526" y="37"/>
                    <a:pt x="524" y="36"/>
                    <a:pt x="523" y="37"/>
                  </a:cubicBezTo>
                  <a:cubicBezTo>
                    <a:pt x="522" y="39"/>
                    <a:pt x="521" y="38"/>
                    <a:pt x="520" y="37"/>
                  </a:cubicBezTo>
                  <a:cubicBezTo>
                    <a:pt x="513" y="34"/>
                    <a:pt x="506" y="33"/>
                    <a:pt x="500" y="32"/>
                  </a:cubicBezTo>
                  <a:cubicBezTo>
                    <a:pt x="496" y="31"/>
                    <a:pt x="492" y="32"/>
                    <a:pt x="489" y="30"/>
                  </a:cubicBezTo>
                  <a:cubicBezTo>
                    <a:pt x="486" y="28"/>
                    <a:pt x="483" y="28"/>
                    <a:pt x="480" y="28"/>
                  </a:cubicBezTo>
                  <a:cubicBezTo>
                    <a:pt x="474" y="29"/>
                    <a:pt x="467" y="26"/>
                    <a:pt x="461" y="26"/>
                  </a:cubicBezTo>
                  <a:cubicBezTo>
                    <a:pt x="454" y="26"/>
                    <a:pt x="447" y="24"/>
                    <a:pt x="441" y="24"/>
                  </a:cubicBezTo>
                  <a:cubicBezTo>
                    <a:pt x="436" y="24"/>
                    <a:pt x="430" y="24"/>
                    <a:pt x="425" y="24"/>
                  </a:cubicBezTo>
                  <a:cubicBezTo>
                    <a:pt x="417" y="23"/>
                    <a:pt x="409" y="22"/>
                    <a:pt x="402" y="22"/>
                  </a:cubicBezTo>
                  <a:cubicBezTo>
                    <a:pt x="393" y="22"/>
                    <a:pt x="384" y="22"/>
                    <a:pt x="376" y="22"/>
                  </a:cubicBezTo>
                  <a:cubicBezTo>
                    <a:pt x="363" y="21"/>
                    <a:pt x="350" y="21"/>
                    <a:pt x="337" y="21"/>
                  </a:cubicBezTo>
                  <a:cubicBezTo>
                    <a:pt x="322" y="20"/>
                    <a:pt x="308" y="21"/>
                    <a:pt x="293" y="22"/>
                  </a:cubicBezTo>
                  <a:cubicBezTo>
                    <a:pt x="284" y="22"/>
                    <a:pt x="275" y="23"/>
                    <a:pt x="267" y="23"/>
                  </a:cubicBezTo>
                  <a:cubicBezTo>
                    <a:pt x="257" y="23"/>
                    <a:pt x="248" y="25"/>
                    <a:pt x="238" y="26"/>
                  </a:cubicBezTo>
                  <a:cubicBezTo>
                    <a:pt x="231" y="26"/>
                    <a:pt x="223" y="28"/>
                    <a:pt x="216" y="29"/>
                  </a:cubicBezTo>
                  <a:cubicBezTo>
                    <a:pt x="213" y="30"/>
                    <a:pt x="210" y="29"/>
                    <a:pt x="208" y="30"/>
                  </a:cubicBezTo>
                  <a:cubicBezTo>
                    <a:pt x="204" y="32"/>
                    <a:pt x="198" y="32"/>
                    <a:pt x="194" y="34"/>
                  </a:cubicBezTo>
                  <a:cubicBezTo>
                    <a:pt x="193" y="35"/>
                    <a:pt x="191" y="37"/>
                    <a:pt x="189" y="37"/>
                  </a:cubicBezTo>
                  <a:cubicBezTo>
                    <a:pt x="185" y="35"/>
                    <a:pt x="184" y="38"/>
                    <a:pt x="182" y="40"/>
                  </a:cubicBezTo>
                  <a:cubicBezTo>
                    <a:pt x="181" y="43"/>
                    <a:pt x="180" y="47"/>
                    <a:pt x="179" y="50"/>
                  </a:cubicBezTo>
                  <a:cubicBezTo>
                    <a:pt x="177" y="56"/>
                    <a:pt x="176" y="62"/>
                    <a:pt x="174" y="68"/>
                  </a:cubicBezTo>
                  <a:cubicBezTo>
                    <a:pt x="173" y="73"/>
                    <a:pt x="171" y="78"/>
                    <a:pt x="170" y="84"/>
                  </a:cubicBezTo>
                  <a:cubicBezTo>
                    <a:pt x="166" y="79"/>
                    <a:pt x="161" y="76"/>
                    <a:pt x="158" y="70"/>
                  </a:cubicBezTo>
                  <a:cubicBezTo>
                    <a:pt x="153" y="60"/>
                    <a:pt x="151" y="50"/>
                    <a:pt x="150" y="40"/>
                  </a:cubicBezTo>
                  <a:cubicBezTo>
                    <a:pt x="149" y="35"/>
                    <a:pt x="149" y="29"/>
                    <a:pt x="149" y="24"/>
                  </a:cubicBezTo>
                  <a:cubicBezTo>
                    <a:pt x="148" y="21"/>
                    <a:pt x="148" y="18"/>
                    <a:pt x="143" y="20"/>
                  </a:cubicBezTo>
                  <a:cubicBezTo>
                    <a:pt x="142" y="20"/>
                    <a:pt x="139" y="22"/>
                    <a:pt x="139" y="19"/>
                  </a:cubicBezTo>
                  <a:cubicBezTo>
                    <a:pt x="138" y="16"/>
                    <a:pt x="137" y="17"/>
                    <a:pt x="135" y="18"/>
                  </a:cubicBezTo>
                  <a:cubicBezTo>
                    <a:pt x="134" y="19"/>
                    <a:pt x="133" y="19"/>
                    <a:pt x="132" y="18"/>
                  </a:cubicBezTo>
                  <a:cubicBezTo>
                    <a:pt x="130" y="16"/>
                    <a:pt x="127" y="16"/>
                    <a:pt x="125" y="16"/>
                  </a:cubicBezTo>
                  <a:cubicBezTo>
                    <a:pt x="121" y="16"/>
                    <a:pt x="118" y="13"/>
                    <a:pt x="113" y="13"/>
                  </a:cubicBezTo>
                  <a:cubicBezTo>
                    <a:pt x="111" y="13"/>
                    <a:pt x="110" y="10"/>
                    <a:pt x="107" y="13"/>
                  </a:cubicBezTo>
                  <a:cubicBezTo>
                    <a:pt x="106" y="15"/>
                    <a:pt x="104" y="10"/>
                    <a:pt x="101" y="11"/>
                  </a:cubicBezTo>
                  <a:cubicBezTo>
                    <a:pt x="99" y="13"/>
                    <a:pt x="98" y="9"/>
                    <a:pt x="95" y="10"/>
                  </a:cubicBezTo>
                  <a:cubicBezTo>
                    <a:pt x="91" y="12"/>
                    <a:pt x="86" y="8"/>
                    <a:pt x="82" y="9"/>
                  </a:cubicBezTo>
                  <a:cubicBezTo>
                    <a:pt x="80" y="6"/>
                    <a:pt x="76" y="10"/>
                    <a:pt x="73" y="7"/>
                  </a:cubicBezTo>
                  <a:cubicBezTo>
                    <a:pt x="72" y="6"/>
                    <a:pt x="68" y="7"/>
                    <a:pt x="66" y="6"/>
                  </a:cubicBezTo>
                  <a:cubicBezTo>
                    <a:pt x="63" y="6"/>
                    <a:pt x="60" y="5"/>
                    <a:pt x="57" y="5"/>
                  </a:cubicBezTo>
                  <a:cubicBezTo>
                    <a:pt x="51" y="6"/>
                    <a:pt x="46" y="5"/>
                    <a:pt x="41" y="5"/>
                  </a:cubicBezTo>
                  <a:cubicBezTo>
                    <a:pt x="38" y="5"/>
                    <a:pt x="34" y="4"/>
                    <a:pt x="31" y="5"/>
                  </a:cubicBezTo>
                  <a:cubicBezTo>
                    <a:pt x="29" y="6"/>
                    <a:pt x="27" y="6"/>
                    <a:pt x="27" y="5"/>
                  </a:cubicBezTo>
                  <a:cubicBezTo>
                    <a:pt x="23" y="3"/>
                    <a:pt x="19" y="0"/>
                    <a:pt x="14" y="3"/>
                  </a:cubicBezTo>
                  <a:cubicBezTo>
                    <a:pt x="11" y="5"/>
                    <a:pt x="7" y="5"/>
                    <a:pt x="6" y="10"/>
                  </a:cubicBezTo>
                  <a:cubicBezTo>
                    <a:pt x="4" y="14"/>
                    <a:pt x="3" y="18"/>
                    <a:pt x="3" y="22"/>
                  </a:cubicBezTo>
                  <a:cubicBezTo>
                    <a:pt x="1" y="33"/>
                    <a:pt x="0" y="43"/>
                    <a:pt x="0" y="54"/>
                  </a:cubicBezTo>
                  <a:cubicBezTo>
                    <a:pt x="0" y="63"/>
                    <a:pt x="1" y="72"/>
                    <a:pt x="3" y="81"/>
                  </a:cubicBezTo>
                  <a:cubicBezTo>
                    <a:pt x="4" y="90"/>
                    <a:pt x="5" y="98"/>
                    <a:pt x="7" y="107"/>
                  </a:cubicBezTo>
                  <a:cubicBezTo>
                    <a:pt x="10" y="117"/>
                    <a:pt x="15" y="126"/>
                    <a:pt x="18" y="136"/>
                  </a:cubicBezTo>
                  <a:cubicBezTo>
                    <a:pt x="19" y="141"/>
                    <a:pt x="21" y="147"/>
                    <a:pt x="24" y="152"/>
                  </a:cubicBezTo>
                  <a:cubicBezTo>
                    <a:pt x="25" y="155"/>
                    <a:pt x="25" y="159"/>
                    <a:pt x="27" y="161"/>
                  </a:cubicBezTo>
                  <a:cubicBezTo>
                    <a:pt x="32" y="167"/>
                    <a:pt x="34" y="175"/>
                    <a:pt x="37" y="181"/>
                  </a:cubicBezTo>
                  <a:cubicBezTo>
                    <a:pt x="41" y="189"/>
                    <a:pt x="45" y="196"/>
                    <a:pt x="49" y="203"/>
                  </a:cubicBezTo>
                  <a:cubicBezTo>
                    <a:pt x="54" y="210"/>
                    <a:pt x="58" y="217"/>
                    <a:pt x="63" y="224"/>
                  </a:cubicBezTo>
                  <a:cubicBezTo>
                    <a:pt x="67" y="229"/>
                    <a:pt x="72" y="236"/>
                    <a:pt x="77" y="241"/>
                  </a:cubicBezTo>
                  <a:cubicBezTo>
                    <a:pt x="80" y="244"/>
                    <a:pt x="83" y="247"/>
                    <a:pt x="85" y="251"/>
                  </a:cubicBezTo>
                  <a:cubicBezTo>
                    <a:pt x="87" y="254"/>
                    <a:pt x="90" y="258"/>
                    <a:pt x="93" y="260"/>
                  </a:cubicBezTo>
                  <a:cubicBezTo>
                    <a:pt x="98" y="263"/>
                    <a:pt x="101" y="269"/>
                    <a:pt x="107" y="272"/>
                  </a:cubicBezTo>
                  <a:cubicBezTo>
                    <a:pt x="113" y="276"/>
                    <a:pt x="117" y="282"/>
                    <a:pt x="123" y="287"/>
                  </a:cubicBezTo>
                  <a:cubicBezTo>
                    <a:pt x="131" y="292"/>
                    <a:pt x="138" y="299"/>
                    <a:pt x="146" y="304"/>
                  </a:cubicBezTo>
                  <a:cubicBezTo>
                    <a:pt x="147" y="304"/>
                    <a:pt x="148" y="306"/>
                    <a:pt x="149" y="307"/>
                  </a:cubicBezTo>
                  <a:cubicBezTo>
                    <a:pt x="149" y="313"/>
                    <a:pt x="151" y="318"/>
                    <a:pt x="152" y="324"/>
                  </a:cubicBezTo>
                  <a:cubicBezTo>
                    <a:pt x="154" y="337"/>
                    <a:pt x="159" y="349"/>
                    <a:pt x="166" y="360"/>
                  </a:cubicBezTo>
                  <a:cubicBezTo>
                    <a:pt x="168" y="363"/>
                    <a:pt x="170" y="368"/>
                    <a:pt x="173" y="369"/>
                  </a:cubicBezTo>
                  <a:cubicBezTo>
                    <a:pt x="177" y="370"/>
                    <a:pt x="179" y="375"/>
                    <a:pt x="182" y="377"/>
                  </a:cubicBezTo>
                  <a:cubicBezTo>
                    <a:pt x="185" y="379"/>
                    <a:pt x="188" y="382"/>
                    <a:pt x="191" y="384"/>
                  </a:cubicBezTo>
                  <a:cubicBezTo>
                    <a:pt x="196" y="388"/>
                    <a:pt x="201" y="391"/>
                    <a:pt x="206" y="393"/>
                  </a:cubicBezTo>
                  <a:cubicBezTo>
                    <a:pt x="221" y="400"/>
                    <a:pt x="235" y="406"/>
                    <a:pt x="251" y="410"/>
                  </a:cubicBezTo>
                  <a:cubicBezTo>
                    <a:pt x="257" y="412"/>
                    <a:pt x="263" y="414"/>
                    <a:pt x="270" y="416"/>
                  </a:cubicBezTo>
                  <a:cubicBezTo>
                    <a:pt x="275" y="417"/>
                    <a:pt x="281" y="419"/>
                    <a:pt x="288" y="419"/>
                  </a:cubicBezTo>
                  <a:cubicBezTo>
                    <a:pt x="290" y="420"/>
                    <a:pt x="294" y="420"/>
                    <a:pt x="297" y="421"/>
                  </a:cubicBezTo>
                  <a:cubicBezTo>
                    <a:pt x="298" y="422"/>
                    <a:pt x="301" y="421"/>
                    <a:pt x="301" y="424"/>
                  </a:cubicBezTo>
                  <a:cubicBezTo>
                    <a:pt x="301" y="427"/>
                    <a:pt x="302" y="430"/>
                    <a:pt x="302" y="433"/>
                  </a:cubicBezTo>
                  <a:cubicBezTo>
                    <a:pt x="301" y="440"/>
                    <a:pt x="307" y="445"/>
                    <a:pt x="307" y="452"/>
                  </a:cubicBezTo>
                  <a:cubicBezTo>
                    <a:pt x="307" y="455"/>
                    <a:pt x="309" y="457"/>
                    <a:pt x="309" y="460"/>
                  </a:cubicBezTo>
                  <a:cubicBezTo>
                    <a:pt x="310" y="464"/>
                    <a:pt x="311" y="468"/>
                    <a:pt x="313" y="472"/>
                  </a:cubicBezTo>
                  <a:cubicBezTo>
                    <a:pt x="314" y="477"/>
                    <a:pt x="319" y="479"/>
                    <a:pt x="324" y="479"/>
                  </a:cubicBezTo>
                  <a:cubicBezTo>
                    <a:pt x="326" y="479"/>
                    <a:pt x="328" y="479"/>
                    <a:pt x="327" y="482"/>
                  </a:cubicBezTo>
                  <a:cubicBezTo>
                    <a:pt x="326" y="484"/>
                    <a:pt x="327" y="486"/>
                    <a:pt x="326" y="488"/>
                  </a:cubicBezTo>
                  <a:cubicBezTo>
                    <a:pt x="325" y="497"/>
                    <a:pt x="327" y="507"/>
                    <a:pt x="326" y="516"/>
                  </a:cubicBezTo>
                  <a:cubicBezTo>
                    <a:pt x="325" y="523"/>
                    <a:pt x="326" y="530"/>
                    <a:pt x="324" y="537"/>
                  </a:cubicBezTo>
                  <a:cubicBezTo>
                    <a:pt x="324" y="539"/>
                    <a:pt x="324" y="541"/>
                    <a:pt x="324" y="543"/>
                  </a:cubicBezTo>
                  <a:cubicBezTo>
                    <a:pt x="327" y="552"/>
                    <a:pt x="323" y="562"/>
                    <a:pt x="323" y="571"/>
                  </a:cubicBezTo>
                  <a:cubicBezTo>
                    <a:pt x="324" y="575"/>
                    <a:pt x="321" y="580"/>
                    <a:pt x="323" y="584"/>
                  </a:cubicBezTo>
                  <a:cubicBezTo>
                    <a:pt x="324" y="586"/>
                    <a:pt x="324" y="590"/>
                    <a:pt x="323" y="591"/>
                  </a:cubicBezTo>
                  <a:cubicBezTo>
                    <a:pt x="321" y="593"/>
                    <a:pt x="321" y="595"/>
                    <a:pt x="322" y="597"/>
                  </a:cubicBezTo>
                  <a:cubicBezTo>
                    <a:pt x="323" y="599"/>
                    <a:pt x="322" y="601"/>
                    <a:pt x="321" y="602"/>
                  </a:cubicBezTo>
                  <a:cubicBezTo>
                    <a:pt x="320" y="603"/>
                    <a:pt x="320" y="604"/>
                    <a:pt x="320" y="606"/>
                  </a:cubicBezTo>
                  <a:cubicBezTo>
                    <a:pt x="321" y="611"/>
                    <a:pt x="316" y="620"/>
                    <a:pt x="311" y="622"/>
                  </a:cubicBezTo>
                  <a:cubicBezTo>
                    <a:pt x="308" y="623"/>
                    <a:pt x="305" y="626"/>
                    <a:pt x="302" y="628"/>
                  </a:cubicBezTo>
                  <a:cubicBezTo>
                    <a:pt x="296" y="633"/>
                    <a:pt x="289" y="635"/>
                    <a:pt x="283" y="638"/>
                  </a:cubicBezTo>
                  <a:cubicBezTo>
                    <a:pt x="278" y="640"/>
                    <a:pt x="273" y="642"/>
                    <a:pt x="269" y="645"/>
                  </a:cubicBezTo>
                  <a:cubicBezTo>
                    <a:pt x="260" y="650"/>
                    <a:pt x="251" y="655"/>
                    <a:pt x="242" y="659"/>
                  </a:cubicBezTo>
                  <a:cubicBezTo>
                    <a:pt x="236" y="661"/>
                    <a:pt x="230" y="664"/>
                    <a:pt x="225" y="668"/>
                  </a:cubicBezTo>
                  <a:cubicBezTo>
                    <a:pt x="224" y="670"/>
                    <a:pt x="223" y="671"/>
                    <a:pt x="223" y="672"/>
                  </a:cubicBezTo>
                  <a:cubicBezTo>
                    <a:pt x="222" y="677"/>
                    <a:pt x="219" y="682"/>
                    <a:pt x="221" y="687"/>
                  </a:cubicBezTo>
                  <a:cubicBezTo>
                    <a:pt x="222" y="688"/>
                    <a:pt x="221" y="688"/>
                    <a:pt x="220" y="688"/>
                  </a:cubicBezTo>
                  <a:cubicBezTo>
                    <a:pt x="214" y="688"/>
                    <a:pt x="210" y="691"/>
                    <a:pt x="204" y="693"/>
                  </a:cubicBezTo>
                  <a:cubicBezTo>
                    <a:pt x="197" y="696"/>
                    <a:pt x="191" y="700"/>
                    <a:pt x="190" y="708"/>
                  </a:cubicBezTo>
                  <a:cubicBezTo>
                    <a:pt x="189" y="717"/>
                    <a:pt x="187" y="726"/>
                    <a:pt x="187" y="735"/>
                  </a:cubicBezTo>
                  <a:cubicBezTo>
                    <a:pt x="187" y="736"/>
                    <a:pt x="187" y="737"/>
                    <a:pt x="187" y="737"/>
                  </a:cubicBezTo>
                  <a:cubicBezTo>
                    <a:pt x="187" y="738"/>
                    <a:pt x="187" y="739"/>
                    <a:pt x="187" y="740"/>
                  </a:cubicBezTo>
                  <a:cubicBezTo>
                    <a:pt x="187" y="740"/>
                    <a:pt x="187" y="741"/>
                    <a:pt x="187" y="742"/>
                  </a:cubicBezTo>
                  <a:cubicBezTo>
                    <a:pt x="186" y="742"/>
                    <a:pt x="185" y="742"/>
                    <a:pt x="185" y="742"/>
                  </a:cubicBezTo>
                  <a:cubicBezTo>
                    <a:pt x="179" y="744"/>
                    <a:pt x="172" y="743"/>
                    <a:pt x="166" y="745"/>
                  </a:cubicBezTo>
                  <a:cubicBezTo>
                    <a:pt x="157" y="748"/>
                    <a:pt x="147" y="749"/>
                    <a:pt x="138" y="752"/>
                  </a:cubicBezTo>
                  <a:cubicBezTo>
                    <a:pt x="134" y="753"/>
                    <a:pt x="132" y="754"/>
                    <a:pt x="132" y="758"/>
                  </a:cubicBezTo>
                  <a:cubicBezTo>
                    <a:pt x="133" y="763"/>
                    <a:pt x="131" y="767"/>
                    <a:pt x="132" y="772"/>
                  </a:cubicBezTo>
                  <a:cubicBezTo>
                    <a:pt x="132" y="777"/>
                    <a:pt x="132" y="781"/>
                    <a:pt x="132" y="786"/>
                  </a:cubicBezTo>
                  <a:cubicBezTo>
                    <a:pt x="132" y="788"/>
                    <a:pt x="134" y="792"/>
                    <a:pt x="131" y="795"/>
                  </a:cubicBezTo>
                  <a:cubicBezTo>
                    <a:pt x="133" y="797"/>
                    <a:pt x="130" y="798"/>
                    <a:pt x="131" y="800"/>
                  </a:cubicBezTo>
                  <a:cubicBezTo>
                    <a:pt x="132" y="803"/>
                    <a:pt x="132" y="808"/>
                    <a:pt x="131" y="810"/>
                  </a:cubicBezTo>
                  <a:cubicBezTo>
                    <a:pt x="130" y="815"/>
                    <a:pt x="134" y="820"/>
                    <a:pt x="131" y="824"/>
                  </a:cubicBezTo>
                  <a:cubicBezTo>
                    <a:pt x="130" y="824"/>
                    <a:pt x="131" y="825"/>
                    <a:pt x="131" y="825"/>
                  </a:cubicBezTo>
                  <a:cubicBezTo>
                    <a:pt x="132" y="827"/>
                    <a:pt x="131" y="830"/>
                    <a:pt x="131" y="832"/>
                  </a:cubicBezTo>
                  <a:cubicBezTo>
                    <a:pt x="131" y="836"/>
                    <a:pt x="130" y="840"/>
                    <a:pt x="130" y="842"/>
                  </a:cubicBezTo>
                  <a:cubicBezTo>
                    <a:pt x="133" y="847"/>
                    <a:pt x="130" y="850"/>
                    <a:pt x="131" y="854"/>
                  </a:cubicBezTo>
                  <a:cubicBezTo>
                    <a:pt x="131" y="858"/>
                    <a:pt x="132" y="863"/>
                    <a:pt x="131" y="866"/>
                  </a:cubicBezTo>
                  <a:cubicBezTo>
                    <a:pt x="129" y="871"/>
                    <a:pt x="132" y="876"/>
                    <a:pt x="130" y="881"/>
                  </a:cubicBezTo>
                  <a:cubicBezTo>
                    <a:pt x="129" y="884"/>
                    <a:pt x="130" y="888"/>
                    <a:pt x="130" y="891"/>
                  </a:cubicBezTo>
                  <a:cubicBezTo>
                    <a:pt x="132" y="896"/>
                    <a:pt x="131" y="901"/>
                    <a:pt x="130" y="905"/>
                  </a:cubicBezTo>
                  <a:cubicBezTo>
                    <a:pt x="130" y="913"/>
                    <a:pt x="132" y="920"/>
                    <a:pt x="130" y="928"/>
                  </a:cubicBezTo>
                  <a:cubicBezTo>
                    <a:pt x="129" y="931"/>
                    <a:pt x="130" y="936"/>
                    <a:pt x="130" y="940"/>
                  </a:cubicBezTo>
                  <a:cubicBezTo>
                    <a:pt x="131" y="942"/>
                    <a:pt x="131" y="945"/>
                    <a:pt x="131" y="947"/>
                  </a:cubicBezTo>
                  <a:cubicBezTo>
                    <a:pt x="131" y="953"/>
                    <a:pt x="131" y="959"/>
                    <a:pt x="136" y="963"/>
                  </a:cubicBezTo>
                  <a:cubicBezTo>
                    <a:pt x="138" y="965"/>
                    <a:pt x="141" y="966"/>
                    <a:pt x="143" y="965"/>
                  </a:cubicBezTo>
                  <a:cubicBezTo>
                    <a:pt x="146" y="965"/>
                    <a:pt x="149" y="964"/>
                    <a:pt x="152" y="964"/>
                  </a:cubicBezTo>
                  <a:cubicBezTo>
                    <a:pt x="159" y="965"/>
                    <a:pt x="167" y="965"/>
                    <a:pt x="174" y="965"/>
                  </a:cubicBezTo>
                  <a:cubicBezTo>
                    <a:pt x="193" y="965"/>
                    <a:pt x="213" y="965"/>
                    <a:pt x="232" y="965"/>
                  </a:cubicBezTo>
                  <a:cubicBezTo>
                    <a:pt x="249" y="964"/>
                    <a:pt x="267" y="964"/>
                    <a:pt x="284" y="964"/>
                  </a:cubicBezTo>
                  <a:cubicBezTo>
                    <a:pt x="299" y="964"/>
                    <a:pt x="314" y="964"/>
                    <a:pt x="328" y="964"/>
                  </a:cubicBezTo>
                  <a:cubicBezTo>
                    <a:pt x="345" y="963"/>
                    <a:pt x="361" y="963"/>
                    <a:pt x="377" y="964"/>
                  </a:cubicBezTo>
                  <a:cubicBezTo>
                    <a:pt x="390" y="964"/>
                    <a:pt x="404" y="964"/>
                    <a:pt x="417" y="964"/>
                  </a:cubicBezTo>
                  <a:cubicBezTo>
                    <a:pt x="432" y="964"/>
                    <a:pt x="447" y="964"/>
                    <a:pt x="463" y="964"/>
                  </a:cubicBezTo>
                  <a:cubicBezTo>
                    <a:pt x="472" y="965"/>
                    <a:pt x="481" y="964"/>
                    <a:pt x="491" y="965"/>
                  </a:cubicBezTo>
                  <a:cubicBezTo>
                    <a:pt x="501" y="966"/>
                    <a:pt x="512" y="965"/>
                    <a:pt x="522" y="965"/>
                  </a:cubicBezTo>
                  <a:cubicBezTo>
                    <a:pt x="532" y="965"/>
                    <a:pt x="543" y="966"/>
                    <a:pt x="553" y="965"/>
                  </a:cubicBezTo>
                  <a:cubicBezTo>
                    <a:pt x="559" y="965"/>
                    <a:pt x="566" y="965"/>
                    <a:pt x="572" y="965"/>
                  </a:cubicBezTo>
                  <a:cubicBezTo>
                    <a:pt x="574" y="965"/>
                    <a:pt x="575" y="964"/>
                    <a:pt x="575" y="962"/>
                  </a:cubicBezTo>
                  <a:cubicBezTo>
                    <a:pt x="575" y="960"/>
                    <a:pt x="575" y="960"/>
                    <a:pt x="576" y="960"/>
                  </a:cubicBezTo>
                  <a:cubicBezTo>
                    <a:pt x="579" y="959"/>
                    <a:pt x="581" y="957"/>
                    <a:pt x="581" y="954"/>
                  </a:cubicBezTo>
                  <a:cubicBezTo>
                    <a:pt x="581" y="947"/>
                    <a:pt x="582" y="940"/>
                    <a:pt x="581" y="932"/>
                  </a:cubicBezTo>
                  <a:cubicBezTo>
                    <a:pt x="581" y="924"/>
                    <a:pt x="582" y="915"/>
                    <a:pt x="582" y="907"/>
                  </a:cubicBezTo>
                  <a:cubicBezTo>
                    <a:pt x="581" y="897"/>
                    <a:pt x="581" y="887"/>
                    <a:pt x="581" y="877"/>
                  </a:cubicBezTo>
                  <a:cubicBezTo>
                    <a:pt x="581" y="867"/>
                    <a:pt x="582" y="857"/>
                    <a:pt x="581" y="847"/>
                  </a:cubicBezTo>
                  <a:cubicBezTo>
                    <a:pt x="581" y="842"/>
                    <a:pt x="582" y="837"/>
                    <a:pt x="581" y="831"/>
                  </a:cubicBezTo>
                  <a:cubicBezTo>
                    <a:pt x="580" y="827"/>
                    <a:pt x="580" y="822"/>
                    <a:pt x="581" y="818"/>
                  </a:cubicBezTo>
                  <a:cubicBezTo>
                    <a:pt x="581" y="810"/>
                    <a:pt x="580" y="802"/>
                    <a:pt x="580" y="794"/>
                  </a:cubicBezTo>
                  <a:cubicBezTo>
                    <a:pt x="581" y="788"/>
                    <a:pt x="580" y="781"/>
                    <a:pt x="580" y="774"/>
                  </a:cubicBezTo>
                  <a:cubicBezTo>
                    <a:pt x="580" y="767"/>
                    <a:pt x="578" y="760"/>
                    <a:pt x="579" y="753"/>
                  </a:cubicBezTo>
                  <a:cubicBezTo>
                    <a:pt x="579" y="752"/>
                    <a:pt x="578" y="752"/>
                    <a:pt x="577" y="751"/>
                  </a:cubicBezTo>
                  <a:cubicBezTo>
                    <a:pt x="573" y="750"/>
                    <a:pt x="568" y="748"/>
                    <a:pt x="563" y="747"/>
                  </a:cubicBezTo>
                  <a:cubicBezTo>
                    <a:pt x="557" y="746"/>
                    <a:pt x="552" y="745"/>
                    <a:pt x="546" y="744"/>
                  </a:cubicBezTo>
                  <a:cubicBezTo>
                    <a:pt x="541" y="743"/>
                    <a:pt x="536" y="741"/>
                    <a:pt x="530" y="741"/>
                  </a:cubicBezTo>
                  <a:cubicBezTo>
                    <a:pt x="526" y="741"/>
                    <a:pt x="524" y="738"/>
                    <a:pt x="524" y="734"/>
                  </a:cubicBezTo>
                  <a:cubicBezTo>
                    <a:pt x="524" y="731"/>
                    <a:pt x="525" y="728"/>
                    <a:pt x="524" y="726"/>
                  </a:cubicBezTo>
                  <a:cubicBezTo>
                    <a:pt x="522" y="720"/>
                    <a:pt x="522" y="714"/>
                    <a:pt x="521" y="708"/>
                  </a:cubicBezTo>
                  <a:cubicBezTo>
                    <a:pt x="519" y="702"/>
                    <a:pt x="516" y="697"/>
                    <a:pt x="510" y="695"/>
                  </a:cubicBezTo>
                  <a:cubicBezTo>
                    <a:pt x="506" y="694"/>
                    <a:pt x="503" y="692"/>
                    <a:pt x="499" y="691"/>
                  </a:cubicBezTo>
                  <a:cubicBezTo>
                    <a:pt x="496" y="691"/>
                    <a:pt x="493" y="689"/>
                    <a:pt x="490" y="689"/>
                  </a:cubicBezTo>
                  <a:cubicBezTo>
                    <a:pt x="490" y="685"/>
                    <a:pt x="492" y="681"/>
                    <a:pt x="491" y="676"/>
                  </a:cubicBezTo>
                  <a:cubicBezTo>
                    <a:pt x="490" y="673"/>
                    <a:pt x="489" y="670"/>
                    <a:pt x="487" y="668"/>
                  </a:cubicBezTo>
                  <a:cubicBezTo>
                    <a:pt x="482" y="663"/>
                    <a:pt x="475" y="660"/>
                    <a:pt x="469" y="658"/>
                  </a:cubicBezTo>
                  <a:cubicBezTo>
                    <a:pt x="462" y="656"/>
                    <a:pt x="456" y="652"/>
                    <a:pt x="450" y="649"/>
                  </a:cubicBezTo>
                  <a:cubicBezTo>
                    <a:pt x="443" y="644"/>
                    <a:pt x="435" y="642"/>
                    <a:pt x="428" y="638"/>
                  </a:cubicBezTo>
                  <a:cubicBezTo>
                    <a:pt x="425" y="636"/>
                    <a:pt x="421" y="634"/>
                    <a:pt x="418" y="633"/>
                  </a:cubicBezTo>
                  <a:cubicBezTo>
                    <a:pt x="415" y="631"/>
                    <a:pt x="413" y="629"/>
                    <a:pt x="411" y="628"/>
                  </a:cubicBezTo>
                  <a:cubicBezTo>
                    <a:pt x="405" y="626"/>
                    <a:pt x="402" y="622"/>
                    <a:pt x="397" y="619"/>
                  </a:cubicBezTo>
                  <a:cubicBezTo>
                    <a:pt x="391" y="614"/>
                    <a:pt x="391" y="607"/>
                    <a:pt x="390" y="600"/>
                  </a:cubicBezTo>
                  <a:cubicBezTo>
                    <a:pt x="390" y="594"/>
                    <a:pt x="389" y="588"/>
                    <a:pt x="389" y="582"/>
                  </a:cubicBezTo>
                  <a:cubicBezTo>
                    <a:pt x="389" y="575"/>
                    <a:pt x="388" y="569"/>
                    <a:pt x="388" y="563"/>
                  </a:cubicBezTo>
                  <a:cubicBezTo>
                    <a:pt x="388" y="553"/>
                    <a:pt x="387" y="544"/>
                    <a:pt x="387" y="534"/>
                  </a:cubicBezTo>
                  <a:cubicBezTo>
                    <a:pt x="386" y="528"/>
                    <a:pt x="386" y="522"/>
                    <a:pt x="386" y="516"/>
                  </a:cubicBezTo>
                  <a:cubicBezTo>
                    <a:pt x="385" y="505"/>
                    <a:pt x="385" y="494"/>
                    <a:pt x="385" y="483"/>
                  </a:cubicBezTo>
                  <a:cubicBezTo>
                    <a:pt x="385" y="480"/>
                    <a:pt x="385" y="479"/>
                    <a:pt x="388" y="478"/>
                  </a:cubicBezTo>
                  <a:cubicBezTo>
                    <a:pt x="392" y="477"/>
                    <a:pt x="398" y="476"/>
                    <a:pt x="399" y="471"/>
                  </a:cubicBezTo>
                  <a:cubicBezTo>
                    <a:pt x="401" y="466"/>
                    <a:pt x="402" y="461"/>
                    <a:pt x="403" y="456"/>
                  </a:cubicBezTo>
                  <a:cubicBezTo>
                    <a:pt x="404" y="453"/>
                    <a:pt x="406" y="451"/>
                    <a:pt x="406" y="449"/>
                  </a:cubicBezTo>
                  <a:cubicBezTo>
                    <a:pt x="406" y="444"/>
                    <a:pt x="409" y="440"/>
                    <a:pt x="410" y="435"/>
                  </a:cubicBezTo>
                  <a:cubicBezTo>
                    <a:pt x="410" y="431"/>
                    <a:pt x="412" y="428"/>
                    <a:pt x="412" y="425"/>
                  </a:cubicBezTo>
                  <a:cubicBezTo>
                    <a:pt x="412" y="422"/>
                    <a:pt x="413" y="422"/>
                    <a:pt x="415" y="421"/>
                  </a:cubicBezTo>
                  <a:cubicBezTo>
                    <a:pt x="420" y="421"/>
                    <a:pt x="426" y="420"/>
                    <a:pt x="431" y="418"/>
                  </a:cubicBezTo>
                  <a:cubicBezTo>
                    <a:pt x="441" y="416"/>
                    <a:pt x="451" y="413"/>
                    <a:pt x="461" y="411"/>
                  </a:cubicBezTo>
                  <a:cubicBezTo>
                    <a:pt x="470" y="408"/>
                    <a:pt x="478" y="405"/>
                    <a:pt x="486" y="401"/>
                  </a:cubicBezTo>
                  <a:cubicBezTo>
                    <a:pt x="490" y="400"/>
                    <a:pt x="493" y="397"/>
                    <a:pt x="496" y="397"/>
                  </a:cubicBezTo>
                  <a:cubicBezTo>
                    <a:pt x="500" y="398"/>
                    <a:pt x="503" y="395"/>
                    <a:pt x="507" y="394"/>
                  </a:cubicBezTo>
                  <a:cubicBezTo>
                    <a:pt x="510" y="394"/>
                    <a:pt x="511" y="391"/>
                    <a:pt x="514" y="390"/>
                  </a:cubicBezTo>
                  <a:cubicBezTo>
                    <a:pt x="520" y="387"/>
                    <a:pt x="524" y="383"/>
                    <a:pt x="529" y="378"/>
                  </a:cubicBezTo>
                  <a:cubicBezTo>
                    <a:pt x="532" y="376"/>
                    <a:pt x="534" y="373"/>
                    <a:pt x="537" y="371"/>
                  </a:cubicBezTo>
                  <a:cubicBezTo>
                    <a:pt x="543" y="367"/>
                    <a:pt x="547" y="362"/>
                    <a:pt x="551" y="355"/>
                  </a:cubicBezTo>
                  <a:cubicBezTo>
                    <a:pt x="555" y="348"/>
                    <a:pt x="557" y="340"/>
                    <a:pt x="559" y="333"/>
                  </a:cubicBezTo>
                  <a:cubicBezTo>
                    <a:pt x="561" y="326"/>
                    <a:pt x="559" y="318"/>
                    <a:pt x="561" y="311"/>
                  </a:cubicBezTo>
                  <a:cubicBezTo>
                    <a:pt x="563" y="306"/>
                    <a:pt x="565" y="304"/>
                    <a:pt x="568" y="302"/>
                  </a:cubicBezTo>
                  <a:cubicBezTo>
                    <a:pt x="573" y="299"/>
                    <a:pt x="577" y="295"/>
                    <a:pt x="582" y="292"/>
                  </a:cubicBezTo>
                  <a:cubicBezTo>
                    <a:pt x="585" y="289"/>
                    <a:pt x="588" y="285"/>
                    <a:pt x="592" y="284"/>
                  </a:cubicBezTo>
                  <a:cubicBezTo>
                    <a:pt x="597" y="282"/>
                    <a:pt x="598" y="277"/>
                    <a:pt x="603" y="275"/>
                  </a:cubicBezTo>
                  <a:cubicBezTo>
                    <a:pt x="605" y="274"/>
                    <a:pt x="606" y="271"/>
                    <a:pt x="608" y="269"/>
                  </a:cubicBezTo>
                  <a:cubicBezTo>
                    <a:pt x="612" y="265"/>
                    <a:pt x="616" y="262"/>
                    <a:pt x="620" y="258"/>
                  </a:cubicBezTo>
                  <a:cubicBezTo>
                    <a:pt x="623" y="255"/>
                    <a:pt x="625" y="251"/>
                    <a:pt x="628" y="249"/>
                  </a:cubicBezTo>
                  <a:cubicBezTo>
                    <a:pt x="631" y="246"/>
                    <a:pt x="633" y="244"/>
                    <a:pt x="636" y="241"/>
                  </a:cubicBezTo>
                  <a:cubicBezTo>
                    <a:pt x="638" y="238"/>
                    <a:pt x="639" y="235"/>
                    <a:pt x="642" y="232"/>
                  </a:cubicBezTo>
                  <a:cubicBezTo>
                    <a:pt x="648" y="227"/>
                    <a:pt x="652" y="220"/>
                    <a:pt x="656" y="214"/>
                  </a:cubicBezTo>
                  <a:cubicBezTo>
                    <a:pt x="660" y="208"/>
                    <a:pt x="662" y="202"/>
                    <a:pt x="666" y="197"/>
                  </a:cubicBezTo>
                  <a:cubicBezTo>
                    <a:pt x="671" y="189"/>
                    <a:pt x="675" y="180"/>
                    <a:pt x="679" y="171"/>
                  </a:cubicBezTo>
                  <a:cubicBezTo>
                    <a:pt x="685" y="160"/>
                    <a:pt x="688" y="149"/>
                    <a:pt x="693" y="138"/>
                  </a:cubicBezTo>
                  <a:cubicBezTo>
                    <a:pt x="695" y="133"/>
                    <a:pt x="696" y="127"/>
                    <a:pt x="699" y="122"/>
                  </a:cubicBezTo>
                  <a:cubicBezTo>
                    <a:pt x="702" y="116"/>
                    <a:pt x="704" y="110"/>
                    <a:pt x="705" y="103"/>
                  </a:cubicBezTo>
                  <a:cubicBezTo>
                    <a:pt x="708" y="91"/>
                    <a:pt x="710" y="78"/>
                    <a:pt x="711" y="65"/>
                  </a:cubicBezTo>
                  <a:cubicBezTo>
                    <a:pt x="712" y="57"/>
                    <a:pt x="712" y="49"/>
                    <a:pt x="712" y="42"/>
                  </a:cubicBezTo>
                  <a:close/>
                  <a:moveTo>
                    <a:pt x="132" y="285"/>
                  </a:moveTo>
                  <a:cubicBezTo>
                    <a:pt x="126" y="280"/>
                    <a:pt x="120" y="275"/>
                    <a:pt x="115" y="270"/>
                  </a:cubicBezTo>
                  <a:cubicBezTo>
                    <a:pt x="109" y="264"/>
                    <a:pt x="103" y="259"/>
                    <a:pt x="97" y="253"/>
                  </a:cubicBezTo>
                  <a:cubicBezTo>
                    <a:pt x="94" y="249"/>
                    <a:pt x="91" y="245"/>
                    <a:pt x="87" y="241"/>
                  </a:cubicBezTo>
                  <a:cubicBezTo>
                    <a:pt x="81" y="236"/>
                    <a:pt x="76" y="229"/>
                    <a:pt x="71" y="222"/>
                  </a:cubicBezTo>
                  <a:cubicBezTo>
                    <a:pt x="67" y="217"/>
                    <a:pt x="63" y="210"/>
                    <a:pt x="58" y="204"/>
                  </a:cubicBezTo>
                  <a:cubicBezTo>
                    <a:pt x="54" y="198"/>
                    <a:pt x="52" y="191"/>
                    <a:pt x="48" y="186"/>
                  </a:cubicBezTo>
                  <a:cubicBezTo>
                    <a:pt x="45" y="181"/>
                    <a:pt x="43" y="175"/>
                    <a:pt x="40" y="170"/>
                  </a:cubicBezTo>
                  <a:cubicBezTo>
                    <a:pt x="36" y="161"/>
                    <a:pt x="31" y="152"/>
                    <a:pt x="28" y="143"/>
                  </a:cubicBezTo>
                  <a:cubicBezTo>
                    <a:pt x="26" y="136"/>
                    <a:pt x="23" y="129"/>
                    <a:pt x="22" y="121"/>
                  </a:cubicBezTo>
                  <a:cubicBezTo>
                    <a:pt x="21" y="115"/>
                    <a:pt x="18" y="109"/>
                    <a:pt x="17" y="103"/>
                  </a:cubicBezTo>
                  <a:cubicBezTo>
                    <a:pt x="14" y="90"/>
                    <a:pt x="11" y="78"/>
                    <a:pt x="10" y="64"/>
                  </a:cubicBezTo>
                  <a:cubicBezTo>
                    <a:pt x="10" y="59"/>
                    <a:pt x="8" y="54"/>
                    <a:pt x="8" y="49"/>
                  </a:cubicBezTo>
                  <a:cubicBezTo>
                    <a:pt x="8" y="44"/>
                    <a:pt x="7" y="38"/>
                    <a:pt x="8" y="34"/>
                  </a:cubicBezTo>
                  <a:cubicBezTo>
                    <a:pt x="9" y="28"/>
                    <a:pt x="10" y="21"/>
                    <a:pt x="12" y="15"/>
                  </a:cubicBezTo>
                  <a:cubicBezTo>
                    <a:pt x="14" y="11"/>
                    <a:pt x="18" y="13"/>
                    <a:pt x="20" y="13"/>
                  </a:cubicBezTo>
                  <a:cubicBezTo>
                    <a:pt x="29" y="14"/>
                    <a:pt x="39" y="13"/>
                    <a:pt x="48" y="13"/>
                  </a:cubicBezTo>
                  <a:cubicBezTo>
                    <a:pt x="54" y="14"/>
                    <a:pt x="59" y="14"/>
                    <a:pt x="64" y="15"/>
                  </a:cubicBezTo>
                  <a:cubicBezTo>
                    <a:pt x="73" y="16"/>
                    <a:pt x="82" y="16"/>
                    <a:pt x="91" y="18"/>
                  </a:cubicBezTo>
                  <a:cubicBezTo>
                    <a:pt x="97" y="19"/>
                    <a:pt x="104" y="21"/>
                    <a:pt x="111" y="20"/>
                  </a:cubicBezTo>
                  <a:cubicBezTo>
                    <a:pt x="115" y="20"/>
                    <a:pt x="119" y="22"/>
                    <a:pt x="123" y="23"/>
                  </a:cubicBezTo>
                  <a:cubicBezTo>
                    <a:pt x="127" y="24"/>
                    <a:pt x="131" y="25"/>
                    <a:pt x="136" y="25"/>
                  </a:cubicBezTo>
                  <a:cubicBezTo>
                    <a:pt x="142" y="26"/>
                    <a:pt x="143" y="28"/>
                    <a:pt x="143" y="34"/>
                  </a:cubicBezTo>
                  <a:cubicBezTo>
                    <a:pt x="142" y="41"/>
                    <a:pt x="144" y="47"/>
                    <a:pt x="145" y="53"/>
                  </a:cubicBezTo>
                  <a:cubicBezTo>
                    <a:pt x="147" y="59"/>
                    <a:pt x="147" y="65"/>
                    <a:pt x="151" y="70"/>
                  </a:cubicBezTo>
                  <a:cubicBezTo>
                    <a:pt x="153" y="73"/>
                    <a:pt x="154" y="76"/>
                    <a:pt x="157" y="79"/>
                  </a:cubicBezTo>
                  <a:cubicBezTo>
                    <a:pt x="160" y="82"/>
                    <a:pt x="164" y="86"/>
                    <a:pt x="168" y="90"/>
                  </a:cubicBezTo>
                  <a:cubicBezTo>
                    <a:pt x="168" y="91"/>
                    <a:pt x="168" y="92"/>
                    <a:pt x="167" y="92"/>
                  </a:cubicBezTo>
                  <a:cubicBezTo>
                    <a:pt x="167" y="94"/>
                    <a:pt x="166" y="97"/>
                    <a:pt x="166" y="99"/>
                  </a:cubicBezTo>
                  <a:cubicBezTo>
                    <a:pt x="164" y="106"/>
                    <a:pt x="164" y="106"/>
                    <a:pt x="159" y="102"/>
                  </a:cubicBezTo>
                  <a:cubicBezTo>
                    <a:pt x="151" y="96"/>
                    <a:pt x="144" y="89"/>
                    <a:pt x="139" y="80"/>
                  </a:cubicBezTo>
                  <a:cubicBezTo>
                    <a:pt x="135" y="73"/>
                    <a:pt x="132" y="66"/>
                    <a:pt x="130" y="58"/>
                  </a:cubicBezTo>
                  <a:cubicBezTo>
                    <a:pt x="129" y="54"/>
                    <a:pt x="127" y="51"/>
                    <a:pt x="126" y="47"/>
                  </a:cubicBezTo>
                  <a:cubicBezTo>
                    <a:pt x="125" y="44"/>
                    <a:pt x="121" y="43"/>
                    <a:pt x="118" y="43"/>
                  </a:cubicBezTo>
                  <a:cubicBezTo>
                    <a:pt x="103" y="42"/>
                    <a:pt x="88" y="40"/>
                    <a:pt x="74" y="38"/>
                  </a:cubicBezTo>
                  <a:cubicBezTo>
                    <a:pt x="66" y="37"/>
                    <a:pt x="58" y="36"/>
                    <a:pt x="50" y="36"/>
                  </a:cubicBezTo>
                  <a:cubicBezTo>
                    <a:pt x="46" y="36"/>
                    <a:pt x="44" y="40"/>
                    <a:pt x="43" y="44"/>
                  </a:cubicBezTo>
                  <a:cubicBezTo>
                    <a:pt x="43" y="49"/>
                    <a:pt x="44" y="54"/>
                    <a:pt x="41" y="59"/>
                  </a:cubicBezTo>
                  <a:cubicBezTo>
                    <a:pt x="40" y="61"/>
                    <a:pt x="39" y="66"/>
                    <a:pt x="42" y="69"/>
                  </a:cubicBezTo>
                  <a:cubicBezTo>
                    <a:pt x="40" y="75"/>
                    <a:pt x="44" y="80"/>
                    <a:pt x="42" y="86"/>
                  </a:cubicBezTo>
                  <a:cubicBezTo>
                    <a:pt x="41" y="92"/>
                    <a:pt x="44" y="98"/>
                    <a:pt x="45" y="103"/>
                  </a:cubicBezTo>
                  <a:cubicBezTo>
                    <a:pt x="46" y="107"/>
                    <a:pt x="45" y="111"/>
                    <a:pt x="47" y="115"/>
                  </a:cubicBezTo>
                  <a:cubicBezTo>
                    <a:pt x="50" y="120"/>
                    <a:pt x="48" y="126"/>
                    <a:pt x="52" y="130"/>
                  </a:cubicBezTo>
                  <a:cubicBezTo>
                    <a:pt x="55" y="134"/>
                    <a:pt x="55" y="138"/>
                    <a:pt x="56" y="141"/>
                  </a:cubicBezTo>
                  <a:cubicBezTo>
                    <a:pt x="57" y="147"/>
                    <a:pt x="62" y="151"/>
                    <a:pt x="61" y="157"/>
                  </a:cubicBezTo>
                  <a:cubicBezTo>
                    <a:pt x="61" y="158"/>
                    <a:pt x="61" y="159"/>
                    <a:pt x="62" y="159"/>
                  </a:cubicBezTo>
                  <a:cubicBezTo>
                    <a:pt x="63" y="159"/>
                    <a:pt x="64" y="160"/>
                    <a:pt x="64" y="161"/>
                  </a:cubicBezTo>
                  <a:cubicBezTo>
                    <a:pt x="63" y="165"/>
                    <a:pt x="67" y="167"/>
                    <a:pt x="68" y="171"/>
                  </a:cubicBezTo>
                  <a:cubicBezTo>
                    <a:pt x="70" y="180"/>
                    <a:pt x="77" y="187"/>
                    <a:pt x="79" y="196"/>
                  </a:cubicBezTo>
                  <a:cubicBezTo>
                    <a:pt x="80" y="199"/>
                    <a:pt x="82" y="202"/>
                    <a:pt x="84" y="204"/>
                  </a:cubicBezTo>
                  <a:cubicBezTo>
                    <a:pt x="87" y="207"/>
                    <a:pt x="88" y="211"/>
                    <a:pt x="90" y="214"/>
                  </a:cubicBezTo>
                  <a:cubicBezTo>
                    <a:pt x="92" y="217"/>
                    <a:pt x="94" y="219"/>
                    <a:pt x="96" y="221"/>
                  </a:cubicBezTo>
                  <a:cubicBezTo>
                    <a:pt x="98" y="223"/>
                    <a:pt x="98" y="226"/>
                    <a:pt x="100" y="228"/>
                  </a:cubicBezTo>
                  <a:cubicBezTo>
                    <a:pt x="104" y="233"/>
                    <a:pt x="108" y="239"/>
                    <a:pt x="111" y="244"/>
                  </a:cubicBezTo>
                  <a:cubicBezTo>
                    <a:pt x="114" y="250"/>
                    <a:pt x="118" y="254"/>
                    <a:pt x="122" y="260"/>
                  </a:cubicBezTo>
                  <a:cubicBezTo>
                    <a:pt x="123" y="263"/>
                    <a:pt x="124" y="267"/>
                    <a:pt x="129" y="269"/>
                  </a:cubicBezTo>
                  <a:cubicBezTo>
                    <a:pt x="130" y="269"/>
                    <a:pt x="132" y="273"/>
                    <a:pt x="134" y="275"/>
                  </a:cubicBezTo>
                  <a:cubicBezTo>
                    <a:pt x="136" y="280"/>
                    <a:pt x="141" y="283"/>
                    <a:pt x="144" y="287"/>
                  </a:cubicBezTo>
                  <a:cubicBezTo>
                    <a:pt x="148" y="290"/>
                    <a:pt x="146" y="294"/>
                    <a:pt x="148" y="299"/>
                  </a:cubicBezTo>
                  <a:cubicBezTo>
                    <a:pt x="142" y="293"/>
                    <a:pt x="137" y="289"/>
                    <a:pt x="132" y="285"/>
                  </a:cubicBezTo>
                  <a:close/>
                  <a:moveTo>
                    <a:pt x="150" y="191"/>
                  </a:moveTo>
                  <a:cubicBezTo>
                    <a:pt x="149" y="197"/>
                    <a:pt x="148" y="203"/>
                    <a:pt x="148" y="208"/>
                  </a:cubicBezTo>
                  <a:cubicBezTo>
                    <a:pt x="147" y="220"/>
                    <a:pt x="146" y="232"/>
                    <a:pt x="146" y="243"/>
                  </a:cubicBezTo>
                  <a:cubicBezTo>
                    <a:pt x="145" y="248"/>
                    <a:pt x="145" y="252"/>
                    <a:pt x="146" y="257"/>
                  </a:cubicBezTo>
                  <a:cubicBezTo>
                    <a:pt x="146" y="261"/>
                    <a:pt x="146" y="266"/>
                    <a:pt x="146" y="271"/>
                  </a:cubicBezTo>
                  <a:cubicBezTo>
                    <a:pt x="145" y="273"/>
                    <a:pt x="148" y="275"/>
                    <a:pt x="145" y="276"/>
                  </a:cubicBezTo>
                  <a:cubicBezTo>
                    <a:pt x="143" y="277"/>
                    <a:pt x="143" y="273"/>
                    <a:pt x="141" y="272"/>
                  </a:cubicBezTo>
                  <a:cubicBezTo>
                    <a:pt x="134" y="263"/>
                    <a:pt x="127" y="255"/>
                    <a:pt x="121" y="245"/>
                  </a:cubicBezTo>
                  <a:cubicBezTo>
                    <a:pt x="114" y="233"/>
                    <a:pt x="105" y="222"/>
                    <a:pt x="98" y="210"/>
                  </a:cubicBezTo>
                  <a:cubicBezTo>
                    <a:pt x="92" y="201"/>
                    <a:pt x="87" y="192"/>
                    <a:pt x="82" y="183"/>
                  </a:cubicBezTo>
                  <a:cubicBezTo>
                    <a:pt x="76" y="171"/>
                    <a:pt x="71" y="159"/>
                    <a:pt x="66" y="147"/>
                  </a:cubicBezTo>
                  <a:cubicBezTo>
                    <a:pt x="62" y="135"/>
                    <a:pt x="58" y="124"/>
                    <a:pt x="55" y="113"/>
                  </a:cubicBezTo>
                  <a:cubicBezTo>
                    <a:pt x="53" y="103"/>
                    <a:pt x="51" y="93"/>
                    <a:pt x="50" y="83"/>
                  </a:cubicBezTo>
                  <a:cubicBezTo>
                    <a:pt x="49" y="77"/>
                    <a:pt x="49" y="70"/>
                    <a:pt x="48" y="63"/>
                  </a:cubicBezTo>
                  <a:cubicBezTo>
                    <a:pt x="47" y="57"/>
                    <a:pt x="49" y="50"/>
                    <a:pt x="49" y="43"/>
                  </a:cubicBezTo>
                  <a:cubicBezTo>
                    <a:pt x="50" y="41"/>
                    <a:pt x="51" y="43"/>
                    <a:pt x="52" y="42"/>
                  </a:cubicBezTo>
                  <a:cubicBezTo>
                    <a:pt x="62" y="45"/>
                    <a:pt x="73" y="45"/>
                    <a:pt x="84" y="47"/>
                  </a:cubicBezTo>
                  <a:cubicBezTo>
                    <a:pt x="92" y="49"/>
                    <a:pt x="101" y="50"/>
                    <a:pt x="110" y="49"/>
                  </a:cubicBezTo>
                  <a:cubicBezTo>
                    <a:pt x="112" y="49"/>
                    <a:pt x="115" y="50"/>
                    <a:pt x="118" y="50"/>
                  </a:cubicBezTo>
                  <a:cubicBezTo>
                    <a:pt x="120" y="50"/>
                    <a:pt x="122" y="51"/>
                    <a:pt x="123" y="54"/>
                  </a:cubicBezTo>
                  <a:cubicBezTo>
                    <a:pt x="124" y="62"/>
                    <a:pt x="127" y="69"/>
                    <a:pt x="130" y="76"/>
                  </a:cubicBezTo>
                  <a:cubicBezTo>
                    <a:pt x="133" y="82"/>
                    <a:pt x="136" y="89"/>
                    <a:pt x="141" y="94"/>
                  </a:cubicBezTo>
                  <a:cubicBezTo>
                    <a:pt x="145" y="98"/>
                    <a:pt x="150" y="102"/>
                    <a:pt x="154" y="106"/>
                  </a:cubicBezTo>
                  <a:cubicBezTo>
                    <a:pt x="156" y="108"/>
                    <a:pt x="158" y="111"/>
                    <a:pt x="161" y="112"/>
                  </a:cubicBezTo>
                  <a:cubicBezTo>
                    <a:pt x="162" y="112"/>
                    <a:pt x="163" y="114"/>
                    <a:pt x="162" y="116"/>
                  </a:cubicBezTo>
                  <a:cubicBezTo>
                    <a:pt x="159" y="121"/>
                    <a:pt x="159" y="128"/>
                    <a:pt x="159" y="133"/>
                  </a:cubicBezTo>
                  <a:cubicBezTo>
                    <a:pt x="158" y="141"/>
                    <a:pt x="156" y="147"/>
                    <a:pt x="155" y="155"/>
                  </a:cubicBezTo>
                  <a:cubicBezTo>
                    <a:pt x="155" y="160"/>
                    <a:pt x="154" y="165"/>
                    <a:pt x="153" y="170"/>
                  </a:cubicBezTo>
                  <a:cubicBezTo>
                    <a:pt x="151" y="177"/>
                    <a:pt x="151" y="184"/>
                    <a:pt x="150" y="191"/>
                  </a:cubicBezTo>
                  <a:close/>
                  <a:moveTo>
                    <a:pt x="530" y="748"/>
                  </a:moveTo>
                  <a:cubicBezTo>
                    <a:pt x="533" y="749"/>
                    <a:pt x="537" y="749"/>
                    <a:pt x="541" y="750"/>
                  </a:cubicBezTo>
                  <a:cubicBezTo>
                    <a:pt x="544" y="751"/>
                    <a:pt x="548" y="751"/>
                    <a:pt x="552" y="751"/>
                  </a:cubicBezTo>
                  <a:cubicBezTo>
                    <a:pt x="554" y="751"/>
                    <a:pt x="555" y="753"/>
                    <a:pt x="557" y="753"/>
                  </a:cubicBezTo>
                  <a:cubicBezTo>
                    <a:pt x="562" y="753"/>
                    <a:pt x="567" y="754"/>
                    <a:pt x="571" y="755"/>
                  </a:cubicBezTo>
                  <a:cubicBezTo>
                    <a:pt x="573" y="755"/>
                    <a:pt x="575" y="756"/>
                    <a:pt x="574" y="758"/>
                  </a:cubicBezTo>
                  <a:cubicBezTo>
                    <a:pt x="571" y="763"/>
                    <a:pt x="572" y="768"/>
                    <a:pt x="572" y="774"/>
                  </a:cubicBezTo>
                  <a:cubicBezTo>
                    <a:pt x="571" y="780"/>
                    <a:pt x="572" y="786"/>
                    <a:pt x="572" y="792"/>
                  </a:cubicBezTo>
                  <a:cubicBezTo>
                    <a:pt x="570" y="800"/>
                    <a:pt x="571" y="808"/>
                    <a:pt x="571" y="817"/>
                  </a:cubicBezTo>
                  <a:cubicBezTo>
                    <a:pt x="571" y="824"/>
                    <a:pt x="571" y="831"/>
                    <a:pt x="571" y="838"/>
                  </a:cubicBezTo>
                  <a:cubicBezTo>
                    <a:pt x="571" y="844"/>
                    <a:pt x="573" y="851"/>
                    <a:pt x="572" y="857"/>
                  </a:cubicBezTo>
                  <a:cubicBezTo>
                    <a:pt x="571" y="861"/>
                    <a:pt x="571" y="865"/>
                    <a:pt x="572" y="869"/>
                  </a:cubicBezTo>
                  <a:cubicBezTo>
                    <a:pt x="572" y="873"/>
                    <a:pt x="571" y="877"/>
                    <a:pt x="572" y="882"/>
                  </a:cubicBezTo>
                  <a:cubicBezTo>
                    <a:pt x="572" y="886"/>
                    <a:pt x="572" y="891"/>
                    <a:pt x="572" y="895"/>
                  </a:cubicBezTo>
                  <a:cubicBezTo>
                    <a:pt x="572" y="901"/>
                    <a:pt x="572" y="908"/>
                    <a:pt x="572" y="914"/>
                  </a:cubicBezTo>
                  <a:cubicBezTo>
                    <a:pt x="572" y="928"/>
                    <a:pt x="571" y="942"/>
                    <a:pt x="572" y="957"/>
                  </a:cubicBezTo>
                  <a:cubicBezTo>
                    <a:pt x="572" y="958"/>
                    <a:pt x="571" y="960"/>
                    <a:pt x="570" y="959"/>
                  </a:cubicBezTo>
                  <a:cubicBezTo>
                    <a:pt x="562" y="959"/>
                    <a:pt x="554" y="959"/>
                    <a:pt x="546" y="958"/>
                  </a:cubicBezTo>
                  <a:cubicBezTo>
                    <a:pt x="534" y="957"/>
                    <a:pt x="523" y="955"/>
                    <a:pt x="511" y="956"/>
                  </a:cubicBezTo>
                  <a:cubicBezTo>
                    <a:pt x="506" y="956"/>
                    <a:pt x="501" y="955"/>
                    <a:pt x="496" y="955"/>
                  </a:cubicBezTo>
                  <a:cubicBezTo>
                    <a:pt x="489" y="954"/>
                    <a:pt x="482" y="954"/>
                    <a:pt x="475" y="955"/>
                  </a:cubicBezTo>
                  <a:cubicBezTo>
                    <a:pt x="470" y="955"/>
                    <a:pt x="466" y="954"/>
                    <a:pt x="461" y="954"/>
                  </a:cubicBezTo>
                  <a:cubicBezTo>
                    <a:pt x="455" y="955"/>
                    <a:pt x="449" y="953"/>
                    <a:pt x="443" y="953"/>
                  </a:cubicBezTo>
                  <a:cubicBezTo>
                    <a:pt x="433" y="953"/>
                    <a:pt x="423" y="954"/>
                    <a:pt x="412" y="953"/>
                  </a:cubicBezTo>
                  <a:cubicBezTo>
                    <a:pt x="403" y="953"/>
                    <a:pt x="394" y="952"/>
                    <a:pt x="385" y="953"/>
                  </a:cubicBezTo>
                  <a:cubicBezTo>
                    <a:pt x="372" y="953"/>
                    <a:pt x="358" y="952"/>
                    <a:pt x="345" y="953"/>
                  </a:cubicBezTo>
                  <a:cubicBezTo>
                    <a:pt x="331" y="953"/>
                    <a:pt x="318" y="953"/>
                    <a:pt x="304" y="953"/>
                  </a:cubicBezTo>
                  <a:cubicBezTo>
                    <a:pt x="293" y="953"/>
                    <a:pt x="281" y="953"/>
                    <a:pt x="270" y="953"/>
                  </a:cubicBezTo>
                  <a:cubicBezTo>
                    <a:pt x="259" y="953"/>
                    <a:pt x="248" y="954"/>
                    <a:pt x="237" y="954"/>
                  </a:cubicBezTo>
                  <a:cubicBezTo>
                    <a:pt x="226" y="954"/>
                    <a:pt x="215" y="954"/>
                    <a:pt x="203" y="955"/>
                  </a:cubicBezTo>
                  <a:cubicBezTo>
                    <a:pt x="192" y="955"/>
                    <a:pt x="181" y="956"/>
                    <a:pt x="170" y="956"/>
                  </a:cubicBezTo>
                  <a:cubicBezTo>
                    <a:pt x="166" y="957"/>
                    <a:pt x="161" y="956"/>
                    <a:pt x="158" y="957"/>
                  </a:cubicBezTo>
                  <a:cubicBezTo>
                    <a:pt x="154" y="958"/>
                    <a:pt x="150" y="958"/>
                    <a:pt x="146" y="958"/>
                  </a:cubicBezTo>
                  <a:cubicBezTo>
                    <a:pt x="144" y="959"/>
                    <a:pt x="142" y="957"/>
                    <a:pt x="140" y="959"/>
                  </a:cubicBezTo>
                  <a:cubicBezTo>
                    <a:pt x="140" y="953"/>
                    <a:pt x="141" y="947"/>
                    <a:pt x="139" y="942"/>
                  </a:cubicBezTo>
                  <a:cubicBezTo>
                    <a:pt x="139" y="940"/>
                    <a:pt x="139" y="938"/>
                    <a:pt x="139" y="937"/>
                  </a:cubicBezTo>
                  <a:cubicBezTo>
                    <a:pt x="141" y="930"/>
                    <a:pt x="140" y="924"/>
                    <a:pt x="140" y="917"/>
                  </a:cubicBezTo>
                  <a:cubicBezTo>
                    <a:pt x="141" y="915"/>
                    <a:pt x="139" y="912"/>
                    <a:pt x="140" y="910"/>
                  </a:cubicBezTo>
                  <a:cubicBezTo>
                    <a:pt x="142" y="906"/>
                    <a:pt x="140" y="902"/>
                    <a:pt x="141" y="898"/>
                  </a:cubicBezTo>
                  <a:cubicBezTo>
                    <a:pt x="141" y="895"/>
                    <a:pt x="141" y="891"/>
                    <a:pt x="141" y="887"/>
                  </a:cubicBezTo>
                  <a:cubicBezTo>
                    <a:pt x="140" y="883"/>
                    <a:pt x="141" y="879"/>
                    <a:pt x="141" y="875"/>
                  </a:cubicBezTo>
                  <a:cubicBezTo>
                    <a:pt x="140" y="869"/>
                    <a:pt x="141" y="864"/>
                    <a:pt x="141" y="859"/>
                  </a:cubicBezTo>
                  <a:cubicBezTo>
                    <a:pt x="140" y="853"/>
                    <a:pt x="142" y="847"/>
                    <a:pt x="141" y="841"/>
                  </a:cubicBezTo>
                  <a:cubicBezTo>
                    <a:pt x="140" y="836"/>
                    <a:pt x="142" y="831"/>
                    <a:pt x="141" y="826"/>
                  </a:cubicBezTo>
                  <a:cubicBezTo>
                    <a:pt x="140" y="824"/>
                    <a:pt x="143" y="821"/>
                    <a:pt x="140" y="819"/>
                  </a:cubicBezTo>
                  <a:cubicBezTo>
                    <a:pt x="144" y="816"/>
                    <a:pt x="139" y="814"/>
                    <a:pt x="141" y="811"/>
                  </a:cubicBezTo>
                  <a:cubicBezTo>
                    <a:pt x="143" y="808"/>
                    <a:pt x="141" y="804"/>
                    <a:pt x="141" y="800"/>
                  </a:cubicBezTo>
                  <a:cubicBezTo>
                    <a:pt x="141" y="798"/>
                    <a:pt x="143" y="795"/>
                    <a:pt x="140" y="792"/>
                  </a:cubicBezTo>
                  <a:cubicBezTo>
                    <a:pt x="140" y="792"/>
                    <a:pt x="140" y="792"/>
                    <a:pt x="140" y="792"/>
                  </a:cubicBezTo>
                  <a:cubicBezTo>
                    <a:pt x="142" y="784"/>
                    <a:pt x="141" y="777"/>
                    <a:pt x="139" y="770"/>
                  </a:cubicBezTo>
                  <a:cubicBezTo>
                    <a:pt x="139" y="766"/>
                    <a:pt x="140" y="762"/>
                    <a:pt x="139" y="758"/>
                  </a:cubicBezTo>
                  <a:cubicBezTo>
                    <a:pt x="138" y="757"/>
                    <a:pt x="139" y="756"/>
                    <a:pt x="141" y="756"/>
                  </a:cubicBezTo>
                  <a:cubicBezTo>
                    <a:pt x="151" y="755"/>
                    <a:pt x="160" y="752"/>
                    <a:pt x="170" y="751"/>
                  </a:cubicBezTo>
                  <a:cubicBezTo>
                    <a:pt x="177" y="749"/>
                    <a:pt x="183" y="749"/>
                    <a:pt x="190" y="748"/>
                  </a:cubicBezTo>
                  <a:cubicBezTo>
                    <a:pt x="191" y="748"/>
                    <a:pt x="191" y="748"/>
                    <a:pt x="192" y="748"/>
                  </a:cubicBezTo>
                  <a:cubicBezTo>
                    <a:pt x="193" y="747"/>
                    <a:pt x="195" y="747"/>
                    <a:pt x="196" y="747"/>
                  </a:cubicBezTo>
                  <a:cubicBezTo>
                    <a:pt x="203" y="745"/>
                    <a:pt x="210" y="745"/>
                    <a:pt x="217" y="745"/>
                  </a:cubicBezTo>
                  <a:cubicBezTo>
                    <a:pt x="221" y="745"/>
                    <a:pt x="225" y="745"/>
                    <a:pt x="229" y="744"/>
                  </a:cubicBezTo>
                  <a:cubicBezTo>
                    <a:pt x="236" y="742"/>
                    <a:pt x="243" y="743"/>
                    <a:pt x="250" y="742"/>
                  </a:cubicBezTo>
                  <a:cubicBezTo>
                    <a:pt x="257" y="740"/>
                    <a:pt x="265" y="741"/>
                    <a:pt x="272" y="740"/>
                  </a:cubicBezTo>
                  <a:cubicBezTo>
                    <a:pt x="279" y="740"/>
                    <a:pt x="286" y="739"/>
                    <a:pt x="293" y="739"/>
                  </a:cubicBezTo>
                  <a:cubicBezTo>
                    <a:pt x="299" y="738"/>
                    <a:pt x="305" y="739"/>
                    <a:pt x="311" y="737"/>
                  </a:cubicBezTo>
                  <a:cubicBezTo>
                    <a:pt x="317" y="736"/>
                    <a:pt x="324" y="737"/>
                    <a:pt x="330" y="737"/>
                  </a:cubicBezTo>
                  <a:cubicBezTo>
                    <a:pt x="339" y="736"/>
                    <a:pt x="348" y="737"/>
                    <a:pt x="356" y="736"/>
                  </a:cubicBezTo>
                  <a:cubicBezTo>
                    <a:pt x="368" y="736"/>
                    <a:pt x="379" y="737"/>
                    <a:pt x="391" y="737"/>
                  </a:cubicBezTo>
                  <a:cubicBezTo>
                    <a:pt x="398" y="737"/>
                    <a:pt x="406" y="737"/>
                    <a:pt x="413" y="737"/>
                  </a:cubicBezTo>
                  <a:cubicBezTo>
                    <a:pt x="420" y="737"/>
                    <a:pt x="427" y="739"/>
                    <a:pt x="434" y="739"/>
                  </a:cubicBezTo>
                  <a:cubicBezTo>
                    <a:pt x="440" y="739"/>
                    <a:pt x="446" y="740"/>
                    <a:pt x="451" y="739"/>
                  </a:cubicBezTo>
                  <a:cubicBezTo>
                    <a:pt x="458" y="738"/>
                    <a:pt x="464" y="740"/>
                    <a:pt x="469" y="741"/>
                  </a:cubicBezTo>
                  <a:cubicBezTo>
                    <a:pt x="472" y="742"/>
                    <a:pt x="472" y="740"/>
                    <a:pt x="474" y="740"/>
                  </a:cubicBezTo>
                  <a:cubicBezTo>
                    <a:pt x="475" y="741"/>
                    <a:pt x="473" y="742"/>
                    <a:pt x="475" y="742"/>
                  </a:cubicBezTo>
                  <a:cubicBezTo>
                    <a:pt x="477" y="742"/>
                    <a:pt x="480" y="744"/>
                    <a:pt x="482" y="742"/>
                  </a:cubicBezTo>
                  <a:cubicBezTo>
                    <a:pt x="482" y="742"/>
                    <a:pt x="484" y="741"/>
                    <a:pt x="485" y="742"/>
                  </a:cubicBezTo>
                  <a:cubicBezTo>
                    <a:pt x="488" y="745"/>
                    <a:pt x="491" y="743"/>
                    <a:pt x="494" y="743"/>
                  </a:cubicBezTo>
                  <a:cubicBezTo>
                    <a:pt x="495" y="742"/>
                    <a:pt x="496" y="742"/>
                    <a:pt x="495" y="744"/>
                  </a:cubicBezTo>
                  <a:cubicBezTo>
                    <a:pt x="497" y="744"/>
                    <a:pt x="499" y="746"/>
                    <a:pt x="501" y="744"/>
                  </a:cubicBezTo>
                  <a:cubicBezTo>
                    <a:pt x="502" y="743"/>
                    <a:pt x="502" y="743"/>
                    <a:pt x="504" y="745"/>
                  </a:cubicBezTo>
                  <a:cubicBezTo>
                    <a:pt x="504" y="745"/>
                    <a:pt x="504" y="745"/>
                    <a:pt x="504" y="745"/>
                  </a:cubicBezTo>
                  <a:cubicBezTo>
                    <a:pt x="507" y="744"/>
                    <a:pt x="510" y="747"/>
                    <a:pt x="513" y="746"/>
                  </a:cubicBezTo>
                  <a:cubicBezTo>
                    <a:pt x="515" y="745"/>
                    <a:pt x="517" y="745"/>
                    <a:pt x="519" y="746"/>
                  </a:cubicBezTo>
                  <a:cubicBezTo>
                    <a:pt x="522" y="750"/>
                    <a:pt x="526" y="747"/>
                    <a:pt x="530" y="748"/>
                  </a:cubicBezTo>
                  <a:close/>
                  <a:moveTo>
                    <a:pt x="509" y="702"/>
                  </a:moveTo>
                  <a:cubicBezTo>
                    <a:pt x="511" y="702"/>
                    <a:pt x="514" y="703"/>
                    <a:pt x="514" y="707"/>
                  </a:cubicBezTo>
                  <a:cubicBezTo>
                    <a:pt x="515" y="712"/>
                    <a:pt x="515" y="717"/>
                    <a:pt x="516" y="721"/>
                  </a:cubicBezTo>
                  <a:cubicBezTo>
                    <a:pt x="517" y="726"/>
                    <a:pt x="516" y="731"/>
                    <a:pt x="518" y="736"/>
                  </a:cubicBezTo>
                  <a:cubicBezTo>
                    <a:pt x="518" y="737"/>
                    <a:pt x="519" y="739"/>
                    <a:pt x="516" y="738"/>
                  </a:cubicBezTo>
                  <a:cubicBezTo>
                    <a:pt x="513" y="738"/>
                    <a:pt x="509" y="738"/>
                    <a:pt x="506" y="737"/>
                  </a:cubicBezTo>
                  <a:cubicBezTo>
                    <a:pt x="499" y="735"/>
                    <a:pt x="493" y="735"/>
                    <a:pt x="486" y="735"/>
                  </a:cubicBezTo>
                  <a:cubicBezTo>
                    <a:pt x="474" y="734"/>
                    <a:pt x="462" y="731"/>
                    <a:pt x="450" y="731"/>
                  </a:cubicBezTo>
                  <a:cubicBezTo>
                    <a:pt x="441" y="730"/>
                    <a:pt x="433" y="729"/>
                    <a:pt x="424" y="729"/>
                  </a:cubicBezTo>
                  <a:cubicBezTo>
                    <a:pt x="410" y="728"/>
                    <a:pt x="396" y="727"/>
                    <a:pt x="382" y="727"/>
                  </a:cubicBezTo>
                  <a:cubicBezTo>
                    <a:pt x="371" y="727"/>
                    <a:pt x="360" y="726"/>
                    <a:pt x="349" y="727"/>
                  </a:cubicBezTo>
                  <a:cubicBezTo>
                    <a:pt x="340" y="727"/>
                    <a:pt x="332" y="727"/>
                    <a:pt x="323" y="728"/>
                  </a:cubicBezTo>
                  <a:cubicBezTo>
                    <a:pt x="313" y="728"/>
                    <a:pt x="303" y="729"/>
                    <a:pt x="293" y="730"/>
                  </a:cubicBezTo>
                  <a:cubicBezTo>
                    <a:pt x="282" y="730"/>
                    <a:pt x="270" y="733"/>
                    <a:pt x="258" y="733"/>
                  </a:cubicBezTo>
                  <a:cubicBezTo>
                    <a:pt x="253" y="733"/>
                    <a:pt x="248" y="735"/>
                    <a:pt x="243" y="735"/>
                  </a:cubicBezTo>
                  <a:cubicBezTo>
                    <a:pt x="238" y="736"/>
                    <a:pt x="233" y="736"/>
                    <a:pt x="227" y="736"/>
                  </a:cubicBezTo>
                  <a:cubicBezTo>
                    <a:pt x="221" y="737"/>
                    <a:pt x="214" y="738"/>
                    <a:pt x="208" y="738"/>
                  </a:cubicBezTo>
                  <a:cubicBezTo>
                    <a:pt x="206" y="738"/>
                    <a:pt x="203" y="738"/>
                    <a:pt x="201" y="739"/>
                  </a:cubicBezTo>
                  <a:cubicBezTo>
                    <a:pt x="199" y="740"/>
                    <a:pt x="197" y="741"/>
                    <a:pt x="194" y="741"/>
                  </a:cubicBezTo>
                  <a:cubicBezTo>
                    <a:pt x="194" y="740"/>
                    <a:pt x="194" y="740"/>
                    <a:pt x="194" y="740"/>
                  </a:cubicBezTo>
                  <a:cubicBezTo>
                    <a:pt x="194" y="739"/>
                    <a:pt x="194" y="739"/>
                    <a:pt x="194" y="738"/>
                  </a:cubicBezTo>
                  <a:cubicBezTo>
                    <a:pt x="194" y="737"/>
                    <a:pt x="194" y="737"/>
                    <a:pt x="194" y="735"/>
                  </a:cubicBezTo>
                  <a:cubicBezTo>
                    <a:pt x="193" y="735"/>
                    <a:pt x="194" y="734"/>
                    <a:pt x="194" y="733"/>
                  </a:cubicBezTo>
                  <a:cubicBezTo>
                    <a:pt x="194" y="726"/>
                    <a:pt x="195" y="719"/>
                    <a:pt x="196" y="711"/>
                  </a:cubicBezTo>
                  <a:cubicBezTo>
                    <a:pt x="196" y="706"/>
                    <a:pt x="198" y="701"/>
                    <a:pt x="203" y="700"/>
                  </a:cubicBezTo>
                  <a:cubicBezTo>
                    <a:pt x="209" y="698"/>
                    <a:pt x="214" y="697"/>
                    <a:pt x="220" y="696"/>
                  </a:cubicBezTo>
                  <a:cubicBezTo>
                    <a:pt x="233" y="692"/>
                    <a:pt x="248" y="691"/>
                    <a:pt x="261" y="689"/>
                  </a:cubicBezTo>
                  <a:cubicBezTo>
                    <a:pt x="276" y="686"/>
                    <a:pt x="291" y="685"/>
                    <a:pt x="306" y="685"/>
                  </a:cubicBezTo>
                  <a:cubicBezTo>
                    <a:pt x="312" y="685"/>
                    <a:pt x="316" y="683"/>
                    <a:pt x="322" y="683"/>
                  </a:cubicBezTo>
                  <a:cubicBezTo>
                    <a:pt x="327" y="683"/>
                    <a:pt x="333" y="683"/>
                    <a:pt x="338" y="683"/>
                  </a:cubicBezTo>
                  <a:cubicBezTo>
                    <a:pt x="345" y="684"/>
                    <a:pt x="351" y="684"/>
                    <a:pt x="358" y="684"/>
                  </a:cubicBezTo>
                  <a:cubicBezTo>
                    <a:pt x="370" y="684"/>
                    <a:pt x="381" y="685"/>
                    <a:pt x="393" y="686"/>
                  </a:cubicBezTo>
                  <a:cubicBezTo>
                    <a:pt x="396" y="686"/>
                    <a:pt x="398" y="685"/>
                    <a:pt x="401" y="686"/>
                  </a:cubicBezTo>
                  <a:cubicBezTo>
                    <a:pt x="407" y="688"/>
                    <a:pt x="414" y="687"/>
                    <a:pt x="421" y="688"/>
                  </a:cubicBezTo>
                  <a:cubicBezTo>
                    <a:pt x="427" y="689"/>
                    <a:pt x="433" y="689"/>
                    <a:pt x="439" y="690"/>
                  </a:cubicBezTo>
                  <a:cubicBezTo>
                    <a:pt x="445" y="691"/>
                    <a:pt x="451" y="693"/>
                    <a:pt x="457" y="693"/>
                  </a:cubicBezTo>
                  <a:cubicBezTo>
                    <a:pt x="463" y="693"/>
                    <a:pt x="470" y="694"/>
                    <a:pt x="476" y="695"/>
                  </a:cubicBezTo>
                  <a:cubicBezTo>
                    <a:pt x="487" y="696"/>
                    <a:pt x="498" y="700"/>
                    <a:pt x="509" y="702"/>
                  </a:cubicBezTo>
                  <a:close/>
                  <a:moveTo>
                    <a:pt x="385" y="616"/>
                  </a:moveTo>
                  <a:cubicBezTo>
                    <a:pt x="387" y="623"/>
                    <a:pt x="393" y="627"/>
                    <a:pt x="399" y="631"/>
                  </a:cubicBezTo>
                  <a:cubicBezTo>
                    <a:pt x="403" y="635"/>
                    <a:pt x="409" y="636"/>
                    <a:pt x="412" y="641"/>
                  </a:cubicBezTo>
                  <a:cubicBezTo>
                    <a:pt x="414" y="642"/>
                    <a:pt x="417" y="643"/>
                    <a:pt x="420" y="643"/>
                  </a:cubicBezTo>
                  <a:cubicBezTo>
                    <a:pt x="421" y="644"/>
                    <a:pt x="422" y="644"/>
                    <a:pt x="422" y="644"/>
                  </a:cubicBezTo>
                  <a:cubicBezTo>
                    <a:pt x="424" y="647"/>
                    <a:pt x="427" y="647"/>
                    <a:pt x="430" y="649"/>
                  </a:cubicBezTo>
                  <a:cubicBezTo>
                    <a:pt x="433" y="652"/>
                    <a:pt x="438" y="654"/>
                    <a:pt x="443" y="656"/>
                  </a:cubicBezTo>
                  <a:cubicBezTo>
                    <a:pt x="447" y="658"/>
                    <a:pt x="452" y="660"/>
                    <a:pt x="456" y="662"/>
                  </a:cubicBezTo>
                  <a:cubicBezTo>
                    <a:pt x="460" y="664"/>
                    <a:pt x="463" y="667"/>
                    <a:pt x="467" y="668"/>
                  </a:cubicBezTo>
                  <a:cubicBezTo>
                    <a:pt x="471" y="669"/>
                    <a:pt x="476" y="670"/>
                    <a:pt x="478" y="672"/>
                  </a:cubicBezTo>
                  <a:cubicBezTo>
                    <a:pt x="480" y="675"/>
                    <a:pt x="483" y="679"/>
                    <a:pt x="483" y="684"/>
                  </a:cubicBezTo>
                  <a:cubicBezTo>
                    <a:pt x="483" y="686"/>
                    <a:pt x="482" y="686"/>
                    <a:pt x="481" y="686"/>
                  </a:cubicBezTo>
                  <a:cubicBezTo>
                    <a:pt x="476" y="685"/>
                    <a:pt x="472" y="684"/>
                    <a:pt x="467" y="685"/>
                  </a:cubicBezTo>
                  <a:cubicBezTo>
                    <a:pt x="465" y="686"/>
                    <a:pt x="463" y="684"/>
                    <a:pt x="460" y="684"/>
                  </a:cubicBezTo>
                  <a:cubicBezTo>
                    <a:pt x="457" y="684"/>
                    <a:pt x="454" y="684"/>
                    <a:pt x="451" y="683"/>
                  </a:cubicBezTo>
                  <a:cubicBezTo>
                    <a:pt x="451" y="683"/>
                    <a:pt x="449" y="683"/>
                    <a:pt x="449" y="682"/>
                  </a:cubicBezTo>
                  <a:cubicBezTo>
                    <a:pt x="449" y="681"/>
                    <a:pt x="448" y="680"/>
                    <a:pt x="448" y="681"/>
                  </a:cubicBezTo>
                  <a:cubicBezTo>
                    <a:pt x="445" y="684"/>
                    <a:pt x="442" y="680"/>
                    <a:pt x="439" y="680"/>
                  </a:cubicBezTo>
                  <a:cubicBezTo>
                    <a:pt x="429" y="682"/>
                    <a:pt x="418" y="677"/>
                    <a:pt x="408" y="678"/>
                  </a:cubicBezTo>
                  <a:cubicBezTo>
                    <a:pt x="402" y="678"/>
                    <a:pt x="397" y="677"/>
                    <a:pt x="392" y="677"/>
                  </a:cubicBezTo>
                  <a:cubicBezTo>
                    <a:pt x="385" y="677"/>
                    <a:pt x="378" y="676"/>
                    <a:pt x="371" y="675"/>
                  </a:cubicBezTo>
                  <a:cubicBezTo>
                    <a:pt x="364" y="674"/>
                    <a:pt x="356" y="675"/>
                    <a:pt x="349" y="674"/>
                  </a:cubicBezTo>
                  <a:cubicBezTo>
                    <a:pt x="346" y="674"/>
                    <a:pt x="341" y="675"/>
                    <a:pt x="338" y="675"/>
                  </a:cubicBezTo>
                  <a:cubicBezTo>
                    <a:pt x="335" y="675"/>
                    <a:pt x="332" y="677"/>
                    <a:pt x="329" y="675"/>
                  </a:cubicBezTo>
                  <a:cubicBezTo>
                    <a:pt x="326" y="674"/>
                    <a:pt x="324" y="676"/>
                    <a:pt x="321" y="676"/>
                  </a:cubicBezTo>
                  <a:cubicBezTo>
                    <a:pt x="311" y="676"/>
                    <a:pt x="302" y="677"/>
                    <a:pt x="292" y="678"/>
                  </a:cubicBezTo>
                  <a:cubicBezTo>
                    <a:pt x="283" y="679"/>
                    <a:pt x="274" y="680"/>
                    <a:pt x="265" y="680"/>
                  </a:cubicBezTo>
                  <a:cubicBezTo>
                    <a:pt x="263" y="680"/>
                    <a:pt x="260" y="681"/>
                    <a:pt x="258" y="682"/>
                  </a:cubicBezTo>
                  <a:cubicBezTo>
                    <a:pt x="249" y="684"/>
                    <a:pt x="240" y="684"/>
                    <a:pt x="232" y="685"/>
                  </a:cubicBezTo>
                  <a:cubicBezTo>
                    <a:pt x="230" y="685"/>
                    <a:pt x="229" y="685"/>
                    <a:pt x="230" y="682"/>
                  </a:cubicBezTo>
                  <a:cubicBezTo>
                    <a:pt x="231" y="679"/>
                    <a:pt x="230" y="676"/>
                    <a:pt x="234" y="675"/>
                  </a:cubicBezTo>
                  <a:cubicBezTo>
                    <a:pt x="234" y="675"/>
                    <a:pt x="235" y="674"/>
                    <a:pt x="235" y="674"/>
                  </a:cubicBezTo>
                  <a:cubicBezTo>
                    <a:pt x="235" y="670"/>
                    <a:pt x="237" y="670"/>
                    <a:pt x="239" y="670"/>
                  </a:cubicBezTo>
                  <a:cubicBezTo>
                    <a:pt x="243" y="670"/>
                    <a:pt x="245" y="669"/>
                    <a:pt x="248" y="667"/>
                  </a:cubicBezTo>
                  <a:cubicBezTo>
                    <a:pt x="249" y="666"/>
                    <a:pt x="252" y="664"/>
                    <a:pt x="255" y="664"/>
                  </a:cubicBezTo>
                  <a:cubicBezTo>
                    <a:pt x="256" y="664"/>
                    <a:pt x="257" y="664"/>
                    <a:pt x="258" y="663"/>
                  </a:cubicBezTo>
                  <a:cubicBezTo>
                    <a:pt x="260" y="659"/>
                    <a:pt x="264" y="658"/>
                    <a:pt x="267" y="658"/>
                  </a:cubicBezTo>
                  <a:cubicBezTo>
                    <a:pt x="270" y="658"/>
                    <a:pt x="269" y="655"/>
                    <a:pt x="271" y="654"/>
                  </a:cubicBezTo>
                  <a:cubicBezTo>
                    <a:pt x="273" y="652"/>
                    <a:pt x="276" y="654"/>
                    <a:pt x="279" y="652"/>
                  </a:cubicBezTo>
                  <a:cubicBezTo>
                    <a:pt x="279" y="652"/>
                    <a:pt x="281" y="651"/>
                    <a:pt x="281" y="651"/>
                  </a:cubicBezTo>
                  <a:cubicBezTo>
                    <a:pt x="282" y="648"/>
                    <a:pt x="285" y="647"/>
                    <a:pt x="288" y="647"/>
                  </a:cubicBezTo>
                  <a:cubicBezTo>
                    <a:pt x="290" y="647"/>
                    <a:pt x="292" y="646"/>
                    <a:pt x="293" y="644"/>
                  </a:cubicBezTo>
                  <a:cubicBezTo>
                    <a:pt x="294" y="643"/>
                    <a:pt x="294" y="641"/>
                    <a:pt x="297" y="642"/>
                  </a:cubicBezTo>
                  <a:cubicBezTo>
                    <a:pt x="298" y="642"/>
                    <a:pt x="301" y="642"/>
                    <a:pt x="302" y="640"/>
                  </a:cubicBezTo>
                  <a:cubicBezTo>
                    <a:pt x="306" y="635"/>
                    <a:pt x="311" y="633"/>
                    <a:pt x="316" y="630"/>
                  </a:cubicBezTo>
                  <a:cubicBezTo>
                    <a:pt x="322" y="627"/>
                    <a:pt x="326" y="620"/>
                    <a:pt x="328" y="613"/>
                  </a:cubicBezTo>
                  <a:cubicBezTo>
                    <a:pt x="329" y="604"/>
                    <a:pt x="329" y="595"/>
                    <a:pt x="330" y="586"/>
                  </a:cubicBezTo>
                  <a:cubicBezTo>
                    <a:pt x="331" y="580"/>
                    <a:pt x="331" y="575"/>
                    <a:pt x="331" y="570"/>
                  </a:cubicBezTo>
                  <a:cubicBezTo>
                    <a:pt x="332" y="563"/>
                    <a:pt x="332" y="557"/>
                    <a:pt x="332" y="550"/>
                  </a:cubicBezTo>
                  <a:cubicBezTo>
                    <a:pt x="332" y="543"/>
                    <a:pt x="332" y="535"/>
                    <a:pt x="333" y="527"/>
                  </a:cubicBezTo>
                  <a:cubicBezTo>
                    <a:pt x="333" y="518"/>
                    <a:pt x="333" y="508"/>
                    <a:pt x="333" y="499"/>
                  </a:cubicBezTo>
                  <a:cubicBezTo>
                    <a:pt x="333" y="492"/>
                    <a:pt x="333" y="485"/>
                    <a:pt x="333" y="479"/>
                  </a:cubicBezTo>
                  <a:cubicBezTo>
                    <a:pt x="341" y="479"/>
                    <a:pt x="350" y="480"/>
                    <a:pt x="358" y="480"/>
                  </a:cubicBezTo>
                  <a:cubicBezTo>
                    <a:pt x="364" y="480"/>
                    <a:pt x="371" y="478"/>
                    <a:pt x="377" y="479"/>
                  </a:cubicBezTo>
                  <a:cubicBezTo>
                    <a:pt x="380" y="480"/>
                    <a:pt x="380" y="483"/>
                    <a:pt x="380" y="485"/>
                  </a:cubicBezTo>
                  <a:cubicBezTo>
                    <a:pt x="378" y="491"/>
                    <a:pt x="378" y="497"/>
                    <a:pt x="378" y="502"/>
                  </a:cubicBezTo>
                  <a:cubicBezTo>
                    <a:pt x="380" y="512"/>
                    <a:pt x="378" y="522"/>
                    <a:pt x="379" y="532"/>
                  </a:cubicBezTo>
                  <a:cubicBezTo>
                    <a:pt x="380" y="539"/>
                    <a:pt x="379" y="546"/>
                    <a:pt x="380" y="553"/>
                  </a:cubicBezTo>
                  <a:cubicBezTo>
                    <a:pt x="380" y="559"/>
                    <a:pt x="380" y="566"/>
                    <a:pt x="380" y="572"/>
                  </a:cubicBezTo>
                  <a:cubicBezTo>
                    <a:pt x="381" y="578"/>
                    <a:pt x="382" y="584"/>
                    <a:pt x="382" y="590"/>
                  </a:cubicBezTo>
                  <a:cubicBezTo>
                    <a:pt x="382" y="599"/>
                    <a:pt x="383" y="608"/>
                    <a:pt x="385" y="616"/>
                  </a:cubicBezTo>
                  <a:close/>
                  <a:moveTo>
                    <a:pt x="398" y="451"/>
                  </a:moveTo>
                  <a:cubicBezTo>
                    <a:pt x="396" y="456"/>
                    <a:pt x="395" y="462"/>
                    <a:pt x="395" y="468"/>
                  </a:cubicBezTo>
                  <a:cubicBezTo>
                    <a:pt x="394" y="470"/>
                    <a:pt x="393" y="471"/>
                    <a:pt x="391" y="471"/>
                  </a:cubicBezTo>
                  <a:cubicBezTo>
                    <a:pt x="382" y="471"/>
                    <a:pt x="373" y="472"/>
                    <a:pt x="364" y="472"/>
                  </a:cubicBezTo>
                  <a:cubicBezTo>
                    <a:pt x="351" y="472"/>
                    <a:pt x="339" y="471"/>
                    <a:pt x="326" y="471"/>
                  </a:cubicBezTo>
                  <a:cubicBezTo>
                    <a:pt x="324" y="471"/>
                    <a:pt x="322" y="471"/>
                    <a:pt x="320" y="472"/>
                  </a:cubicBezTo>
                  <a:cubicBezTo>
                    <a:pt x="318" y="473"/>
                    <a:pt x="317" y="471"/>
                    <a:pt x="317" y="470"/>
                  </a:cubicBezTo>
                  <a:cubicBezTo>
                    <a:pt x="317" y="465"/>
                    <a:pt x="315" y="460"/>
                    <a:pt x="315" y="455"/>
                  </a:cubicBezTo>
                  <a:cubicBezTo>
                    <a:pt x="315" y="454"/>
                    <a:pt x="314" y="453"/>
                    <a:pt x="314" y="452"/>
                  </a:cubicBezTo>
                  <a:cubicBezTo>
                    <a:pt x="312" y="448"/>
                    <a:pt x="313" y="446"/>
                    <a:pt x="317" y="446"/>
                  </a:cubicBezTo>
                  <a:cubicBezTo>
                    <a:pt x="318" y="446"/>
                    <a:pt x="319" y="446"/>
                    <a:pt x="321" y="446"/>
                  </a:cubicBezTo>
                  <a:cubicBezTo>
                    <a:pt x="330" y="447"/>
                    <a:pt x="340" y="447"/>
                    <a:pt x="349" y="448"/>
                  </a:cubicBezTo>
                  <a:cubicBezTo>
                    <a:pt x="357" y="449"/>
                    <a:pt x="366" y="448"/>
                    <a:pt x="374" y="448"/>
                  </a:cubicBezTo>
                  <a:cubicBezTo>
                    <a:pt x="381" y="448"/>
                    <a:pt x="388" y="446"/>
                    <a:pt x="395" y="447"/>
                  </a:cubicBezTo>
                  <a:cubicBezTo>
                    <a:pt x="398" y="447"/>
                    <a:pt x="399" y="447"/>
                    <a:pt x="398" y="451"/>
                  </a:cubicBezTo>
                  <a:close/>
                  <a:moveTo>
                    <a:pt x="402" y="430"/>
                  </a:moveTo>
                  <a:cubicBezTo>
                    <a:pt x="400" y="433"/>
                    <a:pt x="401" y="436"/>
                    <a:pt x="400" y="439"/>
                  </a:cubicBezTo>
                  <a:cubicBezTo>
                    <a:pt x="399" y="442"/>
                    <a:pt x="398" y="443"/>
                    <a:pt x="395" y="443"/>
                  </a:cubicBezTo>
                  <a:cubicBezTo>
                    <a:pt x="384" y="442"/>
                    <a:pt x="374" y="440"/>
                    <a:pt x="363" y="441"/>
                  </a:cubicBezTo>
                  <a:cubicBezTo>
                    <a:pt x="352" y="442"/>
                    <a:pt x="341" y="441"/>
                    <a:pt x="330" y="441"/>
                  </a:cubicBezTo>
                  <a:cubicBezTo>
                    <a:pt x="325" y="442"/>
                    <a:pt x="320" y="442"/>
                    <a:pt x="315" y="442"/>
                  </a:cubicBezTo>
                  <a:cubicBezTo>
                    <a:pt x="313" y="442"/>
                    <a:pt x="312" y="441"/>
                    <a:pt x="312" y="439"/>
                  </a:cubicBezTo>
                  <a:cubicBezTo>
                    <a:pt x="311" y="435"/>
                    <a:pt x="309" y="432"/>
                    <a:pt x="309" y="428"/>
                  </a:cubicBezTo>
                  <a:cubicBezTo>
                    <a:pt x="309" y="426"/>
                    <a:pt x="308" y="425"/>
                    <a:pt x="307" y="423"/>
                  </a:cubicBezTo>
                  <a:cubicBezTo>
                    <a:pt x="315" y="423"/>
                    <a:pt x="323" y="425"/>
                    <a:pt x="331" y="425"/>
                  </a:cubicBezTo>
                  <a:cubicBezTo>
                    <a:pt x="340" y="424"/>
                    <a:pt x="349" y="425"/>
                    <a:pt x="358" y="425"/>
                  </a:cubicBezTo>
                  <a:cubicBezTo>
                    <a:pt x="365" y="426"/>
                    <a:pt x="372" y="424"/>
                    <a:pt x="380" y="425"/>
                  </a:cubicBezTo>
                  <a:cubicBezTo>
                    <a:pt x="386" y="425"/>
                    <a:pt x="391" y="424"/>
                    <a:pt x="397" y="423"/>
                  </a:cubicBezTo>
                  <a:cubicBezTo>
                    <a:pt x="403" y="423"/>
                    <a:pt x="405" y="426"/>
                    <a:pt x="402" y="430"/>
                  </a:cubicBezTo>
                  <a:close/>
                  <a:moveTo>
                    <a:pt x="555" y="292"/>
                  </a:moveTo>
                  <a:cubicBezTo>
                    <a:pt x="554" y="297"/>
                    <a:pt x="555" y="302"/>
                    <a:pt x="553" y="307"/>
                  </a:cubicBezTo>
                  <a:cubicBezTo>
                    <a:pt x="552" y="308"/>
                    <a:pt x="552" y="310"/>
                    <a:pt x="551" y="310"/>
                  </a:cubicBezTo>
                  <a:cubicBezTo>
                    <a:pt x="549" y="312"/>
                    <a:pt x="548" y="313"/>
                    <a:pt x="551" y="314"/>
                  </a:cubicBezTo>
                  <a:cubicBezTo>
                    <a:pt x="552" y="314"/>
                    <a:pt x="552" y="315"/>
                    <a:pt x="552" y="315"/>
                  </a:cubicBezTo>
                  <a:cubicBezTo>
                    <a:pt x="550" y="319"/>
                    <a:pt x="551" y="324"/>
                    <a:pt x="550" y="328"/>
                  </a:cubicBezTo>
                  <a:cubicBezTo>
                    <a:pt x="548" y="333"/>
                    <a:pt x="547" y="338"/>
                    <a:pt x="545" y="343"/>
                  </a:cubicBezTo>
                  <a:cubicBezTo>
                    <a:pt x="544" y="346"/>
                    <a:pt x="543" y="349"/>
                    <a:pt x="541" y="352"/>
                  </a:cubicBezTo>
                  <a:cubicBezTo>
                    <a:pt x="539" y="357"/>
                    <a:pt x="534" y="360"/>
                    <a:pt x="532" y="366"/>
                  </a:cubicBezTo>
                  <a:cubicBezTo>
                    <a:pt x="532" y="366"/>
                    <a:pt x="531" y="367"/>
                    <a:pt x="531" y="367"/>
                  </a:cubicBezTo>
                  <a:cubicBezTo>
                    <a:pt x="526" y="369"/>
                    <a:pt x="524" y="373"/>
                    <a:pt x="520" y="376"/>
                  </a:cubicBezTo>
                  <a:cubicBezTo>
                    <a:pt x="516" y="379"/>
                    <a:pt x="511" y="382"/>
                    <a:pt x="506" y="384"/>
                  </a:cubicBezTo>
                  <a:cubicBezTo>
                    <a:pt x="500" y="387"/>
                    <a:pt x="494" y="391"/>
                    <a:pt x="488" y="393"/>
                  </a:cubicBezTo>
                  <a:cubicBezTo>
                    <a:pt x="484" y="394"/>
                    <a:pt x="481" y="397"/>
                    <a:pt x="477" y="397"/>
                  </a:cubicBezTo>
                  <a:cubicBezTo>
                    <a:pt x="474" y="396"/>
                    <a:pt x="474" y="400"/>
                    <a:pt x="472" y="399"/>
                  </a:cubicBezTo>
                  <a:cubicBezTo>
                    <a:pt x="470" y="398"/>
                    <a:pt x="469" y="399"/>
                    <a:pt x="467" y="400"/>
                  </a:cubicBezTo>
                  <a:cubicBezTo>
                    <a:pt x="463" y="401"/>
                    <a:pt x="458" y="403"/>
                    <a:pt x="454" y="404"/>
                  </a:cubicBezTo>
                  <a:cubicBezTo>
                    <a:pt x="448" y="406"/>
                    <a:pt x="442" y="407"/>
                    <a:pt x="436" y="409"/>
                  </a:cubicBezTo>
                  <a:cubicBezTo>
                    <a:pt x="429" y="412"/>
                    <a:pt x="421" y="412"/>
                    <a:pt x="413" y="414"/>
                  </a:cubicBezTo>
                  <a:cubicBezTo>
                    <a:pt x="410" y="414"/>
                    <a:pt x="406" y="414"/>
                    <a:pt x="403" y="416"/>
                  </a:cubicBezTo>
                  <a:cubicBezTo>
                    <a:pt x="402" y="417"/>
                    <a:pt x="401" y="416"/>
                    <a:pt x="401" y="415"/>
                  </a:cubicBezTo>
                  <a:cubicBezTo>
                    <a:pt x="400" y="414"/>
                    <a:pt x="398" y="414"/>
                    <a:pt x="397" y="415"/>
                  </a:cubicBezTo>
                  <a:cubicBezTo>
                    <a:pt x="390" y="418"/>
                    <a:pt x="382" y="419"/>
                    <a:pt x="375" y="419"/>
                  </a:cubicBezTo>
                  <a:cubicBezTo>
                    <a:pt x="370" y="420"/>
                    <a:pt x="365" y="419"/>
                    <a:pt x="359" y="419"/>
                  </a:cubicBezTo>
                  <a:cubicBezTo>
                    <a:pt x="347" y="418"/>
                    <a:pt x="335" y="418"/>
                    <a:pt x="323" y="417"/>
                  </a:cubicBezTo>
                  <a:cubicBezTo>
                    <a:pt x="313" y="415"/>
                    <a:pt x="304" y="414"/>
                    <a:pt x="294" y="413"/>
                  </a:cubicBezTo>
                  <a:cubicBezTo>
                    <a:pt x="278" y="410"/>
                    <a:pt x="264" y="405"/>
                    <a:pt x="249" y="401"/>
                  </a:cubicBezTo>
                  <a:cubicBezTo>
                    <a:pt x="240" y="398"/>
                    <a:pt x="232" y="395"/>
                    <a:pt x="223" y="392"/>
                  </a:cubicBezTo>
                  <a:cubicBezTo>
                    <a:pt x="213" y="389"/>
                    <a:pt x="204" y="384"/>
                    <a:pt x="196" y="378"/>
                  </a:cubicBezTo>
                  <a:cubicBezTo>
                    <a:pt x="182" y="369"/>
                    <a:pt x="172" y="355"/>
                    <a:pt x="165" y="339"/>
                  </a:cubicBezTo>
                  <a:cubicBezTo>
                    <a:pt x="163" y="333"/>
                    <a:pt x="163" y="327"/>
                    <a:pt x="160" y="322"/>
                  </a:cubicBezTo>
                  <a:cubicBezTo>
                    <a:pt x="159" y="320"/>
                    <a:pt x="162" y="319"/>
                    <a:pt x="160" y="317"/>
                  </a:cubicBezTo>
                  <a:cubicBezTo>
                    <a:pt x="159" y="316"/>
                    <a:pt x="159" y="314"/>
                    <a:pt x="157" y="313"/>
                  </a:cubicBezTo>
                  <a:cubicBezTo>
                    <a:pt x="159" y="311"/>
                    <a:pt x="161" y="314"/>
                    <a:pt x="163" y="313"/>
                  </a:cubicBezTo>
                  <a:cubicBezTo>
                    <a:pt x="161" y="310"/>
                    <a:pt x="158" y="308"/>
                    <a:pt x="158" y="304"/>
                  </a:cubicBezTo>
                  <a:cubicBezTo>
                    <a:pt x="157" y="302"/>
                    <a:pt x="155" y="300"/>
                    <a:pt x="157" y="297"/>
                  </a:cubicBezTo>
                  <a:cubicBezTo>
                    <a:pt x="158" y="295"/>
                    <a:pt x="156" y="294"/>
                    <a:pt x="156" y="293"/>
                  </a:cubicBezTo>
                  <a:cubicBezTo>
                    <a:pt x="155" y="286"/>
                    <a:pt x="155" y="280"/>
                    <a:pt x="156" y="273"/>
                  </a:cubicBezTo>
                  <a:cubicBezTo>
                    <a:pt x="156" y="271"/>
                    <a:pt x="155" y="270"/>
                    <a:pt x="153" y="269"/>
                  </a:cubicBezTo>
                  <a:cubicBezTo>
                    <a:pt x="156" y="268"/>
                    <a:pt x="155" y="265"/>
                    <a:pt x="155" y="263"/>
                  </a:cubicBezTo>
                  <a:cubicBezTo>
                    <a:pt x="155" y="258"/>
                    <a:pt x="155" y="254"/>
                    <a:pt x="156" y="250"/>
                  </a:cubicBezTo>
                  <a:cubicBezTo>
                    <a:pt x="156" y="247"/>
                    <a:pt x="155" y="243"/>
                    <a:pt x="155" y="240"/>
                  </a:cubicBezTo>
                  <a:cubicBezTo>
                    <a:pt x="156" y="233"/>
                    <a:pt x="156" y="226"/>
                    <a:pt x="157" y="220"/>
                  </a:cubicBezTo>
                  <a:cubicBezTo>
                    <a:pt x="158" y="215"/>
                    <a:pt x="158" y="210"/>
                    <a:pt x="158" y="205"/>
                  </a:cubicBezTo>
                  <a:cubicBezTo>
                    <a:pt x="159" y="202"/>
                    <a:pt x="157" y="198"/>
                    <a:pt x="160" y="195"/>
                  </a:cubicBezTo>
                  <a:cubicBezTo>
                    <a:pt x="160" y="194"/>
                    <a:pt x="160" y="193"/>
                    <a:pt x="160" y="193"/>
                  </a:cubicBezTo>
                  <a:cubicBezTo>
                    <a:pt x="157" y="186"/>
                    <a:pt x="162" y="181"/>
                    <a:pt x="162" y="175"/>
                  </a:cubicBezTo>
                  <a:cubicBezTo>
                    <a:pt x="162" y="172"/>
                    <a:pt x="162" y="167"/>
                    <a:pt x="163" y="166"/>
                  </a:cubicBezTo>
                  <a:cubicBezTo>
                    <a:pt x="165" y="162"/>
                    <a:pt x="164" y="158"/>
                    <a:pt x="165" y="154"/>
                  </a:cubicBezTo>
                  <a:cubicBezTo>
                    <a:pt x="166" y="149"/>
                    <a:pt x="169" y="144"/>
                    <a:pt x="167" y="138"/>
                  </a:cubicBezTo>
                  <a:cubicBezTo>
                    <a:pt x="167" y="135"/>
                    <a:pt x="167" y="131"/>
                    <a:pt x="170" y="128"/>
                  </a:cubicBezTo>
                  <a:cubicBezTo>
                    <a:pt x="171" y="126"/>
                    <a:pt x="171" y="123"/>
                    <a:pt x="170" y="122"/>
                  </a:cubicBezTo>
                  <a:cubicBezTo>
                    <a:pt x="170" y="118"/>
                    <a:pt x="174" y="116"/>
                    <a:pt x="174" y="112"/>
                  </a:cubicBezTo>
                  <a:cubicBezTo>
                    <a:pt x="173" y="108"/>
                    <a:pt x="175" y="104"/>
                    <a:pt x="176" y="101"/>
                  </a:cubicBezTo>
                  <a:cubicBezTo>
                    <a:pt x="176" y="100"/>
                    <a:pt x="176" y="99"/>
                    <a:pt x="176" y="98"/>
                  </a:cubicBezTo>
                  <a:cubicBezTo>
                    <a:pt x="176" y="98"/>
                    <a:pt x="176" y="96"/>
                    <a:pt x="176" y="96"/>
                  </a:cubicBezTo>
                  <a:cubicBezTo>
                    <a:pt x="183" y="94"/>
                    <a:pt x="177" y="89"/>
                    <a:pt x="178" y="86"/>
                  </a:cubicBezTo>
                  <a:cubicBezTo>
                    <a:pt x="180" y="83"/>
                    <a:pt x="180" y="79"/>
                    <a:pt x="181" y="76"/>
                  </a:cubicBezTo>
                  <a:cubicBezTo>
                    <a:pt x="183" y="74"/>
                    <a:pt x="182" y="71"/>
                    <a:pt x="183" y="69"/>
                  </a:cubicBezTo>
                  <a:cubicBezTo>
                    <a:pt x="185" y="65"/>
                    <a:pt x="184" y="59"/>
                    <a:pt x="186" y="55"/>
                  </a:cubicBezTo>
                  <a:cubicBezTo>
                    <a:pt x="188" y="51"/>
                    <a:pt x="187" y="45"/>
                    <a:pt x="192" y="43"/>
                  </a:cubicBezTo>
                  <a:cubicBezTo>
                    <a:pt x="193" y="43"/>
                    <a:pt x="193" y="41"/>
                    <a:pt x="193" y="42"/>
                  </a:cubicBezTo>
                  <a:cubicBezTo>
                    <a:pt x="197" y="43"/>
                    <a:pt x="200" y="40"/>
                    <a:pt x="203" y="39"/>
                  </a:cubicBezTo>
                  <a:cubicBezTo>
                    <a:pt x="209" y="36"/>
                    <a:pt x="215" y="36"/>
                    <a:pt x="220" y="37"/>
                  </a:cubicBezTo>
                  <a:cubicBezTo>
                    <a:pt x="227" y="39"/>
                    <a:pt x="234" y="37"/>
                    <a:pt x="241" y="38"/>
                  </a:cubicBezTo>
                  <a:cubicBezTo>
                    <a:pt x="243" y="38"/>
                    <a:pt x="245" y="39"/>
                    <a:pt x="247" y="37"/>
                  </a:cubicBezTo>
                  <a:cubicBezTo>
                    <a:pt x="248" y="37"/>
                    <a:pt x="248" y="36"/>
                    <a:pt x="249" y="36"/>
                  </a:cubicBezTo>
                  <a:cubicBezTo>
                    <a:pt x="253" y="38"/>
                    <a:pt x="258" y="36"/>
                    <a:pt x="263" y="36"/>
                  </a:cubicBezTo>
                  <a:cubicBezTo>
                    <a:pt x="269" y="35"/>
                    <a:pt x="276" y="36"/>
                    <a:pt x="282" y="35"/>
                  </a:cubicBezTo>
                  <a:cubicBezTo>
                    <a:pt x="287" y="34"/>
                    <a:pt x="292" y="34"/>
                    <a:pt x="297" y="34"/>
                  </a:cubicBezTo>
                  <a:cubicBezTo>
                    <a:pt x="306" y="33"/>
                    <a:pt x="315" y="32"/>
                    <a:pt x="324" y="32"/>
                  </a:cubicBezTo>
                  <a:cubicBezTo>
                    <a:pt x="336" y="32"/>
                    <a:pt x="348" y="31"/>
                    <a:pt x="361" y="32"/>
                  </a:cubicBezTo>
                  <a:cubicBezTo>
                    <a:pt x="378" y="32"/>
                    <a:pt x="394" y="32"/>
                    <a:pt x="411" y="33"/>
                  </a:cubicBezTo>
                  <a:cubicBezTo>
                    <a:pt x="419" y="33"/>
                    <a:pt x="427" y="34"/>
                    <a:pt x="435" y="34"/>
                  </a:cubicBezTo>
                  <a:cubicBezTo>
                    <a:pt x="444" y="35"/>
                    <a:pt x="453" y="36"/>
                    <a:pt x="463" y="36"/>
                  </a:cubicBezTo>
                  <a:cubicBezTo>
                    <a:pt x="471" y="37"/>
                    <a:pt x="479" y="39"/>
                    <a:pt x="487" y="38"/>
                  </a:cubicBezTo>
                  <a:cubicBezTo>
                    <a:pt x="497" y="37"/>
                    <a:pt x="506" y="40"/>
                    <a:pt x="515" y="42"/>
                  </a:cubicBezTo>
                  <a:cubicBezTo>
                    <a:pt x="520" y="43"/>
                    <a:pt x="523" y="46"/>
                    <a:pt x="524" y="53"/>
                  </a:cubicBezTo>
                  <a:cubicBezTo>
                    <a:pt x="526" y="60"/>
                    <a:pt x="527" y="68"/>
                    <a:pt x="528" y="75"/>
                  </a:cubicBezTo>
                  <a:cubicBezTo>
                    <a:pt x="529" y="80"/>
                    <a:pt x="530" y="84"/>
                    <a:pt x="532" y="87"/>
                  </a:cubicBezTo>
                  <a:cubicBezTo>
                    <a:pt x="534" y="90"/>
                    <a:pt x="531" y="92"/>
                    <a:pt x="532" y="93"/>
                  </a:cubicBezTo>
                  <a:cubicBezTo>
                    <a:pt x="535" y="99"/>
                    <a:pt x="536" y="106"/>
                    <a:pt x="537" y="112"/>
                  </a:cubicBezTo>
                  <a:cubicBezTo>
                    <a:pt x="538" y="115"/>
                    <a:pt x="537" y="118"/>
                    <a:pt x="541" y="120"/>
                  </a:cubicBezTo>
                  <a:cubicBezTo>
                    <a:pt x="543" y="121"/>
                    <a:pt x="540" y="121"/>
                    <a:pt x="540" y="122"/>
                  </a:cubicBezTo>
                  <a:cubicBezTo>
                    <a:pt x="540" y="126"/>
                    <a:pt x="542" y="129"/>
                    <a:pt x="542" y="133"/>
                  </a:cubicBezTo>
                  <a:cubicBezTo>
                    <a:pt x="543" y="141"/>
                    <a:pt x="544" y="149"/>
                    <a:pt x="546" y="156"/>
                  </a:cubicBezTo>
                  <a:cubicBezTo>
                    <a:pt x="547" y="164"/>
                    <a:pt x="549" y="172"/>
                    <a:pt x="550" y="180"/>
                  </a:cubicBezTo>
                  <a:cubicBezTo>
                    <a:pt x="550" y="184"/>
                    <a:pt x="550" y="188"/>
                    <a:pt x="551" y="192"/>
                  </a:cubicBezTo>
                  <a:cubicBezTo>
                    <a:pt x="552" y="196"/>
                    <a:pt x="552" y="201"/>
                    <a:pt x="553" y="206"/>
                  </a:cubicBezTo>
                  <a:cubicBezTo>
                    <a:pt x="554" y="214"/>
                    <a:pt x="554" y="222"/>
                    <a:pt x="555" y="231"/>
                  </a:cubicBezTo>
                  <a:cubicBezTo>
                    <a:pt x="556" y="242"/>
                    <a:pt x="556" y="253"/>
                    <a:pt x="556" y="264"/>
                  </a:cubicBezTo>
                  <a:cubicBezTo>
                    <a:pt x="556" y="273"/>
                    <a:pt x="556" y="283"/>
                    <a:pt x="555" y="292"/>
                  </a:cubicBezTo>
                  <a:close/>
                  <a:moveTo>
                    <a:pt x="560" y="200"/>
                  </a:moveTo>
                  <a:cubicBezTo>
                    <a:pt x="560" y="189"/>
                    <a:pt x="558" y="179"/>
                    <a:pt x="557" y="168"/>
                  </a:cubicBezTo>
                  <a:cubicBezTo>
                    <a:pt x="555" y="159"/>
                    <a:pt x="553" y="150"/>
                    <a:pt x="552" y="140"/>
                  </a:cubicBezTo>
                  <a:cubicBezTo>
                    <a:pt x="551" y="133"/>
                    <a:pt x="549" y="125"/>
                    <a:pt x="547" y="117"/>
                  </a:cubicBezTo>
                  <a:cubicBezTo>
                    <a:pt x="545" y="112"/>
                    <a:pt x="550" y="110"/>
                    <a:pt x="553" y="110"/>
                  </a:cubicBezTo>
                  <a:cubicBezTo>
                    <a:pt x="560" y="107"/>
                    <a:pt x="564" y="101"/>
                    <a:pt x="569" y="96"/>
                  </a:cubicBezTo>
                  <a:cubicBezTo>
                    <a:pt x="576" y="88"/>
                    <a:pt x="581" y="79"/>
                    <a:pt x="585" y="69"/>
                  </a:cubicBezTo>
                  <a:cubicBezTo>
                    <a:pt x="586" y="64"/>
                    <a:pt x="587" y="59"/>
                    <a:pt x="589" y="54"/>
                  </a:cubicBezTo>
                  <a:cubicBezTo>
                    <a:pt x="589" y="52"/>
                    <a:pt x="591" y="51"/>
                    <a:pt x="593" y="51"/>
                  </a:cubicBezTo>
                  <a:cubicBezTo>
                    <a:pt x="601" y="51"/>
                    <a:pt x="609" y="50"/>
                    <a:pt x="617" y="49"/>
                  </a:cubicBezTo>
                  <a:cubicBezTo>
                    <a:pt x="625" y="49"/>
                    <a:pt x="633" y="47"/>
                    <a:pt x="641" y="46"/>
                  </a:cubicBezTo>
                  <a:cubicBezTo>
                    <a:pt x="646" y="45"/>
                    <a:pt x="651" y="45"/>
                    <a:pt x="656" y="44"/>
                  </a:cubicBezTo>
                  <a:cubicBezTo>
                    <a:pt x="658" y="43"/>
                    <a:pt x="659" y="44"/>
                    <a:pt x="661" y="44"/>
                  </a:cubicBezTo>
                  <a:cubicBezTo>
                    <a:pt x="664" y="44"/>
                    <a:pt x="662" y="47"/>
                    <a:pt x="663" y="48"/>
                  </a:cubicBezTo>
                  <a:cubicBezTo>
                    <a:pt x="664" y="52"/>
                    <a:pt x="664" y="56"/>
                    <a:pt x="664" y="60"/>
                  </a:cubicBezTo>
                  <a:cubicBezTo>
                    <a:pt x="663" y="62"/>
                    <a:pt x="663" y="63"/>
                    <a:pt x="665" y="65"/>
                  </a:cubicBezTo>
                  <a:cubicBezTo>
                    <a:pt x="666" y="66"/>
                    <a:pt x="661" y="67"/>
                    <a:pt x="664" y="69"/>
                  </a:cubicBezTo>
                  <a:cubicBezTo>
                    <a:pt x="662" y="71"/>
                    <a:pt x="666" y="74"/>
                    <a:pt x="663" y="76"/>
                  </a:cubicBezTo>
                  <a:cubicBezTo>
                    <a:pt x="661" y="77"/>
                    <a:pt x="665" y="77"/>
                    <a:pt x="664" y="78"/>
                  </a:cubicBezTo>
                  <a:cubicBezTo>
                    <a:pt x="660" y="81"/>
                    <a:pt x="665" y="84"/>
                    <a:pt x="664" y="88"/>
                  </a:cubicBezTo>
                  <a:cubicBezTo>
                    <a:pt x="663" y="88"/>
                    <a:pt x="663" y="90"/>
                    <a:pt x="663" y="91"/>
                  </a:cubicBezTo>
                  <a:cubicBezTo>
                    <a:pt x="663" y="92"/>
                    <a:pt x="659" y="94"/>
                    <a:pt x="663" y="96"/>
                  </a:cubicBezTo>
                  <a:cubicBezTo>
                    <a:pt x="662" y="97"/>
                    <a:pt x="663" y="100"/>
                    <a:pt x="660" y="100"/>
                  </a:cubicBezTo>
                  <a:cubicBezTo>
                    <a:pt x="659" y="101"/>
                    <a:pt x="658" y="103"/>
                    <a:pt x="658" y="104"/>
                  </a:cubicBezTo>
                  <a:cubicBezTo>
                    <a:pt x="658" y="106"/>
                    <a:pt x="660" y="104"/>
                    <a:pt x="661" y="106"/>
                  </a:cubicBezTo>
                  <a:cubicBezTo>
                    <a:pt x="658" y="108"/>
                    <a:pt x="656" y="111"/>
                    <a:pt x="657" y="115"/>
                  </a:cubicBezTo>
                  <a:cubicBezTo>
                    <a:pt x="658" y="117"/>
                    <a:pt x="654" y="118"/>
                    <a:pt x="657" y="120"/>
                  </a:cubicBezTo>
                  <a:cubicBezTo>
                    <a:pt x="655" y="121"/>
                    <a:pt x="655" y="122"/>
                    <a:pt x="655" y="124"/>
                  </a:cubicBezTo>
                  <a:cubicBezTo>
                    <a:pt x="653" y="128"/>
                    <a:pt x="653" y="134"/>
                    <a:pt x="649" y="138"/>
                  </a:cubicBezTo>
                  <a:cubicBezTo>
                    <a:pt x="648" y="138"/>
                    <a:pt x="648" y="138"/>
                    <a:pt x="648" y="139"/>
                  </a:cubicBezTo>
                  <a:cubicBezTo>
                    <a:pt x="650" y="144"/>
                    <a:pt x="647" y="148"/>
                    <a:pt x="644" y="152"/>
                  </a:cubicBezTo>
                  <a:cubicBezTo>
                    <a:pt x="642" y="155"/>
                    <a:pt x="640" y="159"/>
                    <a:pt x="641" y="163"/>
                  </a:cubicBezTo>
                  <a:cubicBezTo>
                    <a:pt x="641" y="163"/>
                    <a:pt x="641" y="163"/>
                    <a:pt x="642" y="163"/>
                  </a:cubicBezTo>
                  <a:cubicBezTo>
                    <a:pt x="635" y="162"/>
                    <a:pt x="641" y="170"/>
                    <a:pt x="636" y="170"/>
                  </a:cubicBezTo>
                  <a:cubicBezTo>
                    <a:pt x="636" y="170"/>
                    <a:pt x="636" y="173"/>
                    <a:pt x="635" y="174"/>
                  </a:cubicBezTo>
                  <a:cubicBezTo>
                    <a:pt x="635" y="178"/>
                    <a:pt x="633" y="182"/>
                    <a:pt x="629" y="184"/>
                  </a:cubicBezTo>
                  <a:cubicBezTo>
                    <a:pt x="629" y="184"/>
                    <a:pt x="629" y="184"/>
                    <a:pt x="629" y="184"/>
                  </a:cubicBezTo>
                  <a:cubicBezTo>
                    <a:pt x="632" y="189"/>
                    <a:pt x="625" y="190"/>
                    <a:pt x="625" y="194"/>
                  </a:cubicBezTo>
                  <a:cubicBezTo>
                    <a:pt x="625" y="195"/>
                    <a:pt x="624" y="199"/>
                    <a:pt x="622" y="200"/>
                  </a:cubicBezTo>
                  <a:cubicBezTo>
                    <a:pt x="616" y="208"/>
                    <a:pt x="612" y="216"/>
                    <a:pt x="607" y="224"/>
                  </a:cubicBezTo>
                  <a:cubicBezTo>
                    <a:pt x="602" y="231"/>
                    <a:pt x="597" y="237"/>
                    <a:pt x="594" y="244"/>
                  </a:cubicBezTo>
                  <a:cubicBezTo>
                    <a:pt x="593" y="247"/>
                    <a:pt x="589" y="248"/>
                    <a:pt x="589" y="252"/>
                  </a:cubicBezTo>
                  <a:cubicBezTo>
                    <a:pt x="589" y="255"/>
                    <a:pt x="586" y="252"/>
                    <a:pt x="585" y="254"/>
                  </a:cubicBezTo>
                  <a:cubicBezTo>
                    <a:pt x="584" y="260"/>
                    <a:pt x="579" y="263"/>
                    <a:pt x="576" y="267"/>
                  </a:cubicBezTo>
                  <a:cubicBezTo>
                    <a:pt x="574" y="271"/>
                    <a:pt x="572" y="274"/>
                    <a:pt x="569" y="277"/>
                  </a:cubicBezTo>
                  <a:cubicBezTo>
                    <a:pt x="568" y="277"/>
                    <a:pt x="567" y="278"/>
                    <a:pt x="567" y="279"/>
                  </a:cubicBezTo>
                  <a:cubicBezTo>
                    <a:pt x="567" y="282"/>
                    <a:pt x="565" y="282"/>
                    <a:pt x="563" y="282"/>
                  </a:cubicBezTo>
                  <a:cubicBezTo>
                    <a:pt x="566" y="279"/>
                    <a:pt x="564" y="275"/>
                    <a:pt x="564" y="272"/>
                  </a:cubicBezTo>
                  <a:cubicBezTo>
                    <a:pt x="564" y="265"/>
                    <a:pt x="565" y="259"/>
                    <a:pt x="564" y="252"/>
                  </a:cubicBezTo>
                  <a:cubicBezTo>
                    <a:pt x="563" y="242"/>
                    <a:pt x="564" y="233"/>
                    <a:pt x="563" y="223"/>
                  </a:cubicBezTo>
                  <a:cubicBezTo>
                    <a:pt x="562" y="220"/>
                    <a:pt x="561" y="217"/>
                    <a:pt x="562" y="213"/>
                  </a:cubicBezTo>
                  <a:cubicBezTo>
                    <a:pt x="563" y="209"/>
                    <a:pt x="561" y="204"/>
                    <a:pt x="560" y="200"/>
                  </a:cubicBezTo>
                  <a:close/>
                  <a:moveTo>
                    <a:pt x="701" y="70"/>
                  </a:moveTo>
                  <a:cubicBezTo>
                    <a:pt x="700" y="78"/>
                    <a:pt x="698" y="85"/>
                    <a:pt x="698" y="93"/>
                  </a:cubicBezTo>
                  <a:cubicBezTo>
                    <a:pt x="697" y="98"/>
                    <a:pt x="694" y="104"/>
                    <a:pt x="693" y="110"/>
                  </a:cubicBezTo>
                  <a:cubicBezTo>
                    <a:pt x="692" y="118"/>
                    <a:pt x="689" y="127"/>
                    <a:pt x="686" y="135"/>
                  </a:cubicBezTo>
                  <a:cubicBezTo>
                    <a:pt x="684" y="142"/>
                    <a:pt x="683" y="149"/>
                    <a:pt x="678" y="155"/>
                  </a:cubicBezTo>
                  <a:cubicBezTo>
                    <a:pt x="677" y="157"/>
                    <a:pt x="675" y="160"/>
                    <a:pt x="675" y="163"/>
                  </a:cubicBezTo>
                  <a:cubicBezTo>
                    <a:pt x="675" y="164"/>
                    <a:pt x="675" y="165"/>
                    <a:pt x="675" y="165"/>
                  </a:cubicBezTo>
                  <a:cubicBezTo>
                    <a:pt x="671" y="167"/>
                    <a:pt x="671" y="171"/>
                    <a:pt x="669" y="174"/>
                  </a:cubicBezTo>
                  <a:cubicBezTo>
                    <a:pt x="667" y="179"/>
                    <a:pt x="664" y="184"/>
                    <a:pt x="662" y="188"/>
                  </a:cubicBezTo>
                  <a:cubicBezTo>
                    <a:pt x="659" y="194"/>
                    <a:pt x="656" y="199"/>
                    <a:pt x="653" y="205"/>
                  </a:cubicBezTo>
                  <a:cubicBezTo>
                    <a:pt x="650" y="211"/>
                    <a:pt x="645" y="215"/>
                    <a:pt x="641" y="221"/>
                  </a:cubicBezTo>
                  <a:cubicBezTo>
                    <a:pt x="638" y="227"/>
                    <a:pt x="633" y="232"/>
                    <a:pt x="628" y="238"/>
                  </a:cubicBezTo>
                  <a:cubicBezTo>
                    <a:pt x="623" y="243"/>
                    <a:pt x="618" y="249"/>
                    <a:pt x="613" y="254"/>
                  </a:cubicBezTo>
                  <a:cubicBezTo>
                    <a:pt x="607" y="260"/>
                    <a:pt x="600" y="266"/>
                    <a:pt x="594" y="272"/>
                  </a:cubicBezTo>
                  <a:cubicBezTo>
                    <a:pt x="585" y="281"/>
                    <a:pt x="574" y="289"/>
                    <a:pt x="565" y="298"/>
                  </a:cubicBezTo>
                  <a:cubicBezTo>
                    <a:pt x="564" y="298"/>
                    <a:pt x="564" y="299"/>
                    <a:pt x="563" y="299"/>
                  </a:cubicBezTo>
                  <a:cubicBezTo>
                    <a:pt x="561" y="298"/>
                    <a:pt x="563" y="297"/>
                    <a:pt x="563" y="296"/>
                  </a:cubicBezTo>
                  <a:cubicBezTo>
                    <a:pt x="562" y="289"/>
                    <a:pt x="569" y="287"/>
                    <a:pt x="573" y="283"/>
                  </a:cubicBezTo>
                  <a:cubicBezTo>
                    <a:pt x="579" y="275"/>
                    <a:pt x="586" y="268"/>
                    <a:pt x="592" y="260"/>
                  </a:cubicBezTo>
                  <a:cubicBezTo>
                    <a:pt x="596" y="253"/>
                    <a:pt x="601" y="247"/>
                    <a:pt x="605" y="240"/>
                  </a:cubicBezTo>
                  <a:cubicBezTo>
                    <a:pt x="612" y="232"/>
                    <a:pt x="617" y="222"/>
                    <a:pt x="623" y="213"/>
                  </a:cubicBezTo>
                  <a:cubicBezTo>
                    <a:pt x="627" y="207"/>
                    <a:pt x="630" y="201"/>
                    <a:pt x="634" y="195"/>
                  </a:cubicBezTo>
                  <a:cubicBezTo>
                    <a:pt x="636" y="189"/>
                    <a:pt x="638" y="183"/>
                    <a:pt x="642" y="178"/>
                  </a:cubicBezTo>
                  <a:cubicBezTo>
                    <a:pt x="643" y="177"/>
                    <a:pt x="644" y="176"/>
                    <a:pt x="644" y="175"/>
                  </a:cubicBezTo>
                  <a:cubicBezTo>
                    <a:pt x="646" y="167"/>
                    <a:pt x="650" y="161"/>
                    <a:pt x="652" y="154"/>
                  </a:cubicBezTo>
                  <a:cubicBezTo>
                    <a:pt x="656" y="144"/>
                    <a:pt x="659" y="135"/>
                    <a:pt x="662" y="125"/>
                  </a:cubicBezTo>
                  <a:cubicBezTo>
                    <a:pt x="665" y="114"/>
                    <a:pt x="667" y="103"/>
                    <a:pt x="669" y="91"/>
                  </a:cubicBezTo>
                  <a:cubicBezTo>
                    <a:pt x="671" y="79"/>
                    <a:pt x="672" y="66"/>
                    <a:pt x="671" y="53"/>
                  </a:cubicBezTo>
                  <a:cubicBezTo>
                    <a:pt x="670" y="48"/>
                    <a:pt x="670" y="42"/>
                    <a:pt x="665" y="38"/>
                  </a:cubicBezTo>
                  <a:cubicBezTo>
                    <a:pt x="663" y="38"/>
                    <a:pt x="662" y="36"/>
                    <a:pt x="661" y="37"/>
                  </a:cubicBezTo>
                  <a:cubicBezTo>
                    <a:pt x="658" y="39"/>
                    <a:pt x="654" y="38"/>
                    <a:pt x="651" y="38"/>
                  </a:cubicBezTo>
                  <a:cubicBezTo>
                    <a:pt x="647" y="39"/>
                    <a:pt x="643" y="39"/>
                    <a:pt x="639" y="40"/>
                  </a:cubicBezTo>
                  <a:cubicBezTo>
                    <a:pt x="632" y="42"/>
                    <a:pt x="626" y="40"/>
                    <a:pt x="619" y="42"/>
                  </a:cubicBezTo>
                  <a:cubicBezTo>
                    <a:pt x="615" y="43"/>
                    <a:pt x="611" y="44"/>
                    <a:pt x="606" y="44"/>
                  </a:cubicBezTo>
                  <a:cubicBezTo>
                    <a:pt x="600" y="44"/>
                    <a:pt x="595" y="45"/>
                    <a:pt x="590" y="46"/>
                  </a:cubicBezTo>
                  <a:cubicBezTo>
                    <a:pt x="587" y="46"/>
                    <a:pt x="586" y="47"/>
                    <a:pt x="585" y="49"/>
                  </a:cubicBezTo>
                  <a:cubicBezTo>
                    <a:pt x="584" y="54"/>
                    <a:pt x="582" y="58"/>
                    <a:pt x="580" y="63"/>
                  </a:cubicBezTo>
                  <a:cubicBezTo>
                    <a:pt x="578" y="71"/>
                    <a:pt x="574" y="79"/>
                    <a:pt x="569" y="85"/>
                  </a:cubicBezTo>
                  <a:cubicBezTo>
                    <a:pt x="563" y="94"/>
                    <a:pt x="555" y="101"/>
                    <a:pt x="545" y="107"/>
                  </a:cubicBezTo>
                  <a:cubicBezTo>
                    <a:pt x="545" y="102"/>
                    <a:pt x="543" y="98"/>
                    <a:pt x="542" y="94"/>
                  </a:cubicBezTo>
                  <a:cubicBezTo>
                    <a:pt x="542" y="92"/>
                    <a:pt x="542" y="91"/>
                    <a:pt x="544" y="90"/>
                  </a:cubicBezTo>
                  <a:cubicBezTo>
                    <a:pt x="549" y="85"/>
                    <a:pt x="556" y="81"/>
                    <a:pt x="560" y="74"/>
                  </a:cubicBezTo>
                  <a:cubicBezTo>
                    <a:pt x="567" y="61"/>
                    <a:pt x="569" y="47"/>
                    <a:pt x="571" y="33"/>
                  </a:cubicBezTo>
                  <a:cubicBezTo>
                    <a:pt x="571" y="32"/>
                    <a:pt x="571" y="31"/>
                    <a:pt x="571" y="30"/>
                  </a:cubicBezTo>
                  <a:cubicBezTo>
                    <a:pt x="571" y="28"/>
                    <a:pt x="571" y="26"/>
                    <a:pt x="575" y="25"/>
                  </a:cubicBezTo>
                  <a:cubicBezTo>
                    <a:pt x="579" y="24"/>
                    <a:pt x="584" y="22"/>
                    <a:pt x="588" y="22"/>
                  </a:cubicBezTo>
                  <a:cubicBezTo>
                    <a:pt x="594" y="23"/>
                    <a:pt x="598" y="19"/>
                    <a:pt x="604" y="19"/>
                  </a:cubicBezTo>
                  <a:cubicBezTo>
                    <a:pt x="610" y="19"/>
                    <a:pt x="617" y="20"/>
                    <a:pt x="623" y="16"/>
                  </a:cubicBezTo>
                  <a:cubicBezTo>
                    <a:pt x="625" y="15"/>
                    <a:pt x="627" y="16"/>
                    <a:pt x="628" y="13"/>
                  </a:cubicBezTo>
                  <a:cubicBezTo>
                    <a:pt x="631" y="19"/>
                    <a:pt x="635" y="15"/>
                    <a:pt x="637" y="15"/>
                  </a:cubicBezTo>
                  <a:cubicBezTo>
                    <a:pt x="642" y="15"/>
                    <a:pt x="647" y="14"/>
                    <a:pt x="652" y="13"/>
                  </a:cubicBezTo>
                  <a:cubicBezTo>
                    <a:pt x="655" y="13"/>
                    <a:pt x="659" y="12"/>
                    <a:pt x="662" y="13"/>
                  </a:cubicBezTo>
                  <a:cubicBezTo>
                    <a:pt x="667" y="14"/>
                    <a:pt x="671" y="12"/>
                    <a:pt x="676" y="13"/>
                  </a:cubicBezTo>
                  <a:cubicBezTo>
                    <a:pt x="681" y="13"/>
                    <a:pt x="686" y="14"/>
                    <a:pt x="690" y="12"/>
                  </a:cubicBezTo>
                  <a:cubicBezTo>
                    <a:pt x="692" y="11"/>
                    <a:pt x="695" y="14"/>
                    <a:pt x="697" y="11"/>
                  </a:cubicBezTo>
                  <a:cubicBezTo>
                    <a:pt x="698" y="12"/>
                    <a:pt x="699" y="13"/>
                    <a:pt x="700" y="15"/>
                  </a:cubicBezTo>
                  <a:cubicBezTo>
                    <a:pt x="701" y="22"/>
                    <a:pt x="702" y="29"/>
                    <a:pt x="703" y="36"/>
                  </a:cubicBezTo>
                  <a:cubicBezTo>
                    <a:pt x="705" y="48"/>
                    <a:pt x="702" y="59"/>
                    <a:pt x="701" y="70"/>
                  </a:cubicBezTo>
                  <a:close/>
                </a:path>
              </a:pathLst>
            </a:custGeom>
            <a:solidFill>
              <a:srgbClr val="222F3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2">
              <a:extLst>
                <a:ext uri="{FF2B5EF4-FFF2-40B4-BE49-F238E27FC236}">
                  <a16:creationId xmlns:a16="http://schemas.microsoft.com/office/drawing/2014/main" id="{9C278077-8DA7-4D7D-BFF2-F434018FBB86}"/>
                </a:ext>
              </a:extLst>
            </p:cNvPr>
            <p:cNvSpPr>
              <a:spLocks/>
            </p:cNvSpPr>
            <p:nvPr/>
          </p:nvSpPr>
          <p:spPr bwMode="auto">
            <a:xfrm>
              <a:off x="10522267" y="1076145"/>
              <a:ext cx="528638" cy="865188"/>
            </a:xfrm>
            <a:custGeom>
              <a:avLst/>
              <a:gdLst/>
              <a:ahLst/>
              <a:cxnLst>
                <a:cxn ang="0">
                  <a:pos x="49" y="191"/>
                </a:cxn>
                <a:cxn ang="0">
                  <a:pos x="58" y="166"/>
                </a:cxn>
                <a:cxn ang="0">
                  <a:pos x="35" y="150"/>
                </a:cxn>
                <a:cxn ang="0">
                  <a:pos x="26" y="119"/>
                </a:cxn>
                <a:cxn ang="0">
                  <a:pos x="50" y="125"/>
                </a:cxn>
                <a:cxn ang="0">
                  <a:pos x="64" y="163"/>
                </a:cxn>
                <a:cxn ang="0">
                  <a:pos x="69" y="161"/>
                </a:cxn>
                <a:cxn ang="0">
                  <a:pos x="77" y="143"/>
                </a:cxn>
                <a:cxn ang="0">
                  <a:pos x="81" y="130"/>
                </a:cxn>
                <a:cxn ang="0">
                  <a:pos x="68" y="119"/>
                </a:cxn>
                <a:cxn ang="0">
                  <a:pos x="54" y="113"/>
                </a:cxn>
                <a:cxn ang="0">
                  <a:pos x="49" y="108"/>
                </a:cxn>
                <a:cxn ang="0">
                  <a:pos x="45" y="99"/>
                </a:cxn>
                <a:cxn ang="0">
                  <a:pos x="37" y="70"/>
                </a:cxn>
                <a:cxn ang="0">
                  <a:pos x="54" y="66"/>
                </a:cxn>
                <a:cxn ang="0">
                  <a:pos x="81" y="96"/>
                </a:cxn>
                <a:cxn ang="0">
                  <a:pos x="83" y="122"/>
                </a:cxn>
                <a:cxn ang="0">
                  <a:pos x="89" y="91"/>
                </a:cxn>
                <a:cxn ang="0">
                  <a:pos x="75" y="68"/>
                </a:cxn>
                <a:cxn ang="0">
                  <a:pos x="62" y="32"/>
                </a:cxn>
                <a:cxn ang="0">
                  <a:pos x="77" y="5"/>
                </a:cxn>
                <a:cxn ang="0">
                  <a:pos x="99" y="44"/>
                </a:cxn>
                <a:cxn ang="0">
                  <a:pos x="94" y="77"/>
                </a:cxn>
                <a:cxn ang="0">
                  <a:pos x="94" y="109"/>
                </a:cxn>
                <a:cxn ang="0">
                  <a:pos x="92" y="122"/>
                </a:cxn>
                <a:cxn ang="0">
                  <a:pos x="99" y="108"/>
                </a:cxn>
                <a:cxn ang="0">
                  <a:pos x="116" y="74"/>
                </a:cxn>
                <a:cxn ang="0">
                  <a:pos x="127" y="69"/>
                </a:cxn>
                <a:cxn ang="0">
                  <a:pos x="129" y="67"/>
                </a:cxn>
                <a:cxn ang="0">
                  <a:pos x="140" y="71"/>
                </a:cxn>
                <a:cxn ang="0">
                  <a:pos x="136" y="100"/>
                </a:cxn>
                <a:cxn ang="0">
                  <a:pos x="126" y="114"/>
                </a:cxn>
                <a:cxn ang="0">
                  <a:pos x="97" y="125"/>
                </a:cxn>
                <a:cxn ang="0">
                  <a:pos x="88" y="135"/>
                </a:cxn>
                <a:cxn ang="0">
                  <a:pos x="75" y="165"/>
                </a:cxn>
                <a:cxn ang="0">
                  <a:pos x="83" y="162"/>
                </a:cxn>
                <a:cxn ang="0">
                  <a:pos x="101" y="145"/>
                </a:cxn>
                <a:cxn ang="0">
                  <a:pos x="132" y="141"/>
                </a:cxn>
                <a:cxn ang="0">
                  <a:pos x="119" y="170"/>
                </a:cxn>
                <a:cxn ang="0">
                  <a:pos x="96" y="176"/>
                </a:cxn>
                <a:cxn ang="0">
                  <a:pos x="73" y="174"/>
                </a:cxn>
                <a:cxn ang="0">
                  <a:pos x="50" y="202"/>
                </a:cxn>
                <a:cxn ang="0">
                  <a:pos x="51" y="205"/>
                </a:cxn>
                <a:cxn ang="0">
                  <a:pos x="73" y="197"/>
                </a:cxn>
                <a:cxn ang="0">
                  <a:pos x="113" y="213"/>
                </a:cxn>
                <a:cxn ang="0">
                  <a:pos x="77" y="225"/>
                </a:cxn>
                <a:cxn ang="0">
                  <a:pos x="64" y="217"/>
                </a:cxn>
                <a:cxn ang="0">
                  <a:pos x="47" y="211"/>
                </a:cxn>
                <a:cxn ang="0">
                  <a:pos x="17" y="229"/>
                </a:cxn>
                <a:cxn ang="0">
                  <a:pos x="6" y="229"/>
                </a:cxn>
                <a:cxn ang="0">
                  <a:pos x="26" y="214"/>
                </a:cxn>
                <a:cxn ang="0">
                  <a:pos x="32" y="207"/>
                </a:cxn>
                <a:cxn ang="0">
                  <a:pos x="10" y="190"/>
                </a:cxn>
                <a:cxn ang="0">
                  <a:pos x="3" y="149"/>
                </a:cxn>
                <a:cxn ang="0">
                  <a:pos x="25" y="157"/>
                </a:cxn>
                <a:cxn ang="0">
                  <a:pos x="37" y="193"/>
                </a:cxn>
              </a:cxnLst>
              <a:rect l="0" t="0" r="r" b="b"/>
              <a:pathLst>
                <a:path w="141" h="231">
                  <a:moveTo>
                    <a:pt x="38" y="202"/>
                  </a:moveTo>
                  <a:cubicBezTo>
                    <a:pt x="42" y="198"/>
                    <a:pt x="47" y="195"/>
                    <a:pt x="49" y="191"/>
                  </a:cubicBezTo>
                  <a:cubicBezTo>
                    <a:pt x="52" y="186"/>
                    <a:pt x="56" y="182"/>
                    <a:pt x="59" y="178"/>
                  </a:cubicBezTo>
                  <a:cubicBezTo>
                    <a:pt x="62" y="173"/>
                    <a:pt x="59" y="170"/>
                    <a:pt x="58" y="166"/>
                  </a:cubicBezTo>
                  <a:cubicBezTo>
                    <a:pt x="55" y="160"/>
                    <a:pt x="50" y="161"/>
                    <a:pt x="45" y="159"/>
                  </a:cubicBezTo>
                  <a:cubicBezTo>
                    <a:pt x="41" y="157"/>
                    <a:pt x="37" y="154"/>
                    <a:pt x="35" y="150"/>
                  </a:cubicBezTo>
                  <a:cubicBezTo>
                    <a:pt x="32" y="144"/>
                    <a:pt x="29" y="139"/>
                    <a:pt x="27" y="134"/>
                  </a:cubicBezTo>
                  <a:cubicBezTo>
                    <a:pt x="26" y="129"/>
                    <a:pt x="24" y="124"/>
                    <a:pt x="26" y="119"/>
                  </a:cubicBezTo>
                  <a:cubicBezTo>
                    <a:pt x="26" y="118"/>
                    <a:pt x="27" y="117"/>
                    <a:pt x="29" y="117"/>
                  </a:cubicBezTo>
                  <a:cubicBezTo>
                    <a:pt x="37" y="118"/>
                    <a:pt x="44" y="121"/>
                    <a:pt x="50" y="125"/>
                  </a:cubicBezTo>
                  <a:cubicBezTo>
                    <a:pt x="58" y="131"/>
                    <a:pt x="60" y="140"/>
                    <a:pt x="60" y="149"/>
                  </a:cubicBezTo>
                  <a:cubicBezTo>
                    <a:pt x="61" y="154"/>
                    <a:pt x="58" y="159"/>
                    <a:pt x="64" y="163"/>
                  </a:cubicBezTo>
                  <a:cubicBezTo>
                    <a:pt x="64" y="164"/>
                    <a:pt x="64" y="166"/>
                    <a:pt x="65" y="165"/>
                  </a:cubicBezTo>
                  <a:cubicBezTo>
                    <a:pt x="67" y="165"/>
                    <a:pt x="68" y="163"/>
                    <a:pt x="69" y="161"/>
                  </a:cubicBezTo>
                  <a:cubicBezTo>
                    <a:pt x="70" y="157"/>
                    <a:pt x="72" y="154"/>
                    <a:pt x="74" y="150"/>
                  </a:cubicBezTo>
                  <a:cubicBezTo>
                    <a:pt x="76" y="148"/>
                    <a:pt x="76" y="145"/>
                    <a:pt x="77" y="143"/>
                  </a:cubicBezTo>
                  <a:cubicBezTo>
                    <a:pt x="78" y="139"/>
                    <a:pt x="80" y="136"/>
                    <a:pt x="81" y="132"/>
                  </a:cubicBezTo>
                  <a:cubicBezTo>
                    <a:pt x="81" y="132"/>
                    <a:pt x="82" y="131"/>
                    <a:pt x="81" y="130"/>
                  </a:cubicBezTo>
                  <a:cubicBezTo>
                    <a:pt x="79" y="127"/>
                    <a:pt x="78" y="123"/>
                    <a:pt x="75" y="120"/>
                  </a:cubicBezTo>
                  <a:cubicBezTo>
                    <a:pt x="74" y="118"/>
                    <a:pt x="70" y="119"/>
                    <a:pt x="68" y="119"/>
                  </a:cubicBezTo>
                  <a:cubicBezTo>
                    <a:pt x="65" y="119"/>
                    <a:pt x="64" y="121"/>
                    <a:pt x="61" y="118"/>
                  </a:cubicBezTo>
                  <a:cubicBezTo>
                    <a:pt x="60" y="116"/>
                    <a:pt x="57" y="114"/>
                    <a:pt x="54" y="113"/>
                  </a:cubicBezTo>
                  <a:cubicBezTo>
                    <a:pt x="52" y="112"/>
                    <a:pt x="52" y="111"/>
                    <a:pt x="52" y="110"/>
                  </a:cubicBezTo>
                  <a:cubicBezTo>
                    <a:pt x="52" y="108"/>
                    <a:pt x="52" y="107"/>
                    <a:pt x="49" y="108"/>
                  </a:cubicBezTo>
                  <a:cubicBezTo>
                    <a:pt x="48" y="108"/>
                    <a:pt x="46" y="106"/>
                    <a:pt x="46" y="103"/>
                  </a:cubicBezTo>
                  <a:cubicBezTo>
                    <a:pt x="47" y="101"/>
                    <a:pt x="46" y="100"/>
                    <a:pt x="45" y="99"/>
                  </a:cubicBezTo>
                  <a:cubicBezTo>
                    <a:pt x="41" y="96"/>
                    <a:pt x="42" y="90"/>
                    <a:pt x="40" y="86"/>
                  </a:cubicBezTo>
                  <a:cubicBezTo>
                    <a:pt x="37" y="81"/>
                    <a:pt x="39" y="75"/>
                    <a:pt x="37" y="70"/>
                  </a:cubicBezTo>
                  <a:cubicBezTo>
                    <a:pt x="36" y="67"/>
                    <a:pt x="38" y="64"/>
                    <a:pt x="41" y="64"/>
                  </a:cubicBezTo>
                  <a:cubicBezTo>
                    <a:pt x="45" y="64"/>
                    <a:pt x="50" y="64"/>
                    <a:pt x="54" y="66"/>
                  </a:cubicBezTo>
                  <a:cubicBezTo>
                    <a:pt x="60" y="69"/>
                    <a:pt x="65" y="72"/>
                    <a:pt x="69" y="77"/>
                  </a:cubicBezTo>
                  <a:cubicBezTo>
                    <a:pt x="75" y="82"/>
                    <a:pt x="79" y="89"/>
                    <a:pt x="81" y="96"/>
                  </a:cubicBezTo>
                  <a:cubicBezTo>
                    <a:pt x="82" y="100"/>
                    <a:pt x="81" y="104"/>
                    <a:pt x="80" y="108"/>
                  </a:cubicBezTo>
                  <a:cubicBezTo>
                    <a:pt x="78" y="114"/>
                    <a:pt x="78" y="117"/>
                    <a:pt x="83" y="122"/>
                  </a:cubicBezTo>
                  <a:cubicBezTo>
                    <a:pt x="86" y="114"/>
                    <a:pt x="87" y="106"/>
                    <a:pt x="89" y="98"/>
                  </a:cubicBezTo>
                  <a:cubicBezTo>
                    <a:pt x="89" y="96"/>
                    <a:pt x="88" y="93"/>
                    <a:pt x="89" y="91"/>
                  </a:cubicBezTo>
                  <a:cubicBezTo>
                    <a:pt x="91" y="85"/>
                    <a:pt x="88" y="81"/>
                    <a:pt x="83" y="78"/>
                  </a:cubicBezTo>
                  <a:cubicBezTo>
                    <a:pt x="80" y="75"/>
                    <a:pt x="77" y="72"/>
                    <a:pt x="75" y="68"/>
                  </a:cubicBezTo>
                  <a:cubicBezTo>
                    <a:pt x="73" y="64"/>
                    <a:pt x="70" y="61"/>
                    <a:pt x="68" y="57"/>
                  </a:cubicBezTo>
                  <a:cubicBezTo>
                    <a:pt x="64" y="49"/>
                    <a:pt x="63" y="40"/>
                    <a:pt x="62" y="32"/>
                  </a:cubicBezTo>
                  <a:cubicBezTo>
                    <a:pt x="61" y="25"/>
                    <a:pt x="63" y="18"/>
                    <a:pt x="64" y="10"/>
                  </a:cubicBezTo>
                  <a:cubicBezTo>
                    <a:pt x="66" y="1"/>
                    <a:pt x="70" y="0"/>
                    <a:pt x="77" y="5"/>
                  </a:cubicBezTo>
                  <a:cubicBezTo>
                    <a:pt x="84" y="12"/>
                    <a:pt x="89" y="19"/>
                    <a:pt x="93" y="28"/>
                  </a:cubicBezTo>
                  <a:cubicBezTo>
                    <a:pt x="96" y="33"/>
                    <a:pt x="98" y="39"/>
                    <a:pt x="99" y="44"/>
                  </a:cubicBezTo>
                  <a:cubicBezTo>
                    <a:pt x="99" y="49"/>
                    <a:pt x="100" y="55"/>
                    <a:pt x="99" y="61"/>
                  </a:cubicBezTo>
                  <a:cubicBezTo>
                    <a:pt x="97" y="67"/>
                    <a:pt x="95" y="71"/>
                    <a:pt x="94" y="77"/>
                  </a:cubicBezTo>
                  <a:cubicBezTo>
                    <a:pt x="94" y="78"/>
                    <a:pt x="94" y="79"/>
                    <a:pt x="94" y="80"/>
                  </a:cubicBezTo>
                  <a:cubicBezTo>
                    <a:pt x="96" y="90"/>
                    <a:pt x="94" y="99"/>
                    <a:pt x="94" y="109"/>
                  </a:cubicBezTo>
                  <a:cubicBezTo>
                    <a:pt x="93" y="112"/>
                    <a:pt x="92" y="116"/>
                    <a:pt x="91" y="120"/>
                  </a:cubicBezTo>
                  <a:cubicBezTo>
                    <a:pt x="91" y="121"/>
                    <a:pt x="90" y="122"/>
                    <a:pt x="92" y="122"/>
                  </a:cubicBezTo>
                  <a:cubicBezTo>
                    <a:pt x="93" y="123"/>
                    <a:pt x="93" y="121"/>
                    <a:pt x="94" y="121"/>
                  </a:cubicBezTo>
                  <a:cubicBezTo>
                    <a:pt x="99" y="118"/>
                    <a:pt x="99" y="113"/>
                    <a:pt x="99" y="108"/>
                  </a:cubicBezTo>
                  <a:cubicBezTo>
                    <a:pt x="97" y="95"/>
                    <a:pt x="102" y="85"/>
                    <a:pt x="111" y="77"/>
                  </a:cubicBezTo>
                  <a:cubicBezTo>
                    <a:pt x="112" y="75"/>
                    <a:pt x="113" y="72"/>
                    <a:pt x="116" y="74"/>
                  </a:cubicBezTo>
                  <a:cubicBezTo>
                    <a:pt x="116" y="71"/>
                    <a:pt x="119" y="71"/>
                    <a:pt x="121" y="70"/>
                  </a:cubicBezTo>
                  <a:cubicBezTo>
                    <a:pt x="123" y="69"/>
                    <a:pt x="125" y="66"/>
                    <a:pt x="127" y="69"/>
                  </a:cubicBezTo>
                  <a:cubicBezTo>
                    <a:pt x="128" y="70"/>
                    <a:pt x="129" y="70"/>
                    <a:pt x="129" y="68"/>
                  </a:cubicBezTo>
                  <a:cubicBezTo>
                    <a:pt x="129" y="68"/>
                    <a:pt x="129" y="68"/>
                    <a:pt x="129" y="67"/>
                  </a:cubicBezTo>
                  <a:cubicBezTo>
                    <a:pt x="132" y="71"/>
                    <a:pt x="134" y="66"/>
                    <a:pt x="137" y="67"/>
                  </a:cubicBezTo>
                  <a:cubicBezTo>
                    <a:pt x="140" y="67"/>
                    <a:pt x="140" y="69"/>
                    <a:pt x="140" y="71"/>
                  </a:cubicBezTo>
                  <a:cubicBezTo>
                    <a:pt x="140" y="77"/>
                    <a:pt x="141" y="83"/>
                    <a:pt x="139" y="90"/>
                  </a:cubicBezTo>
                  <a:cubicBezTo>
                    <a:pt x="138" y="93"/>
                    <a:pt x="137" y="97"/>
                    <a:pt x="136" y="100"/>
                  </a:cubicBezTo>
                  <a:cubicBezTo>
                    <a:pt x="136" y="103"/>
                    <a:pt x="134" y="107"/>
                    <a:pt x="131" y="108"/>
                  </a:cubicBezTo>
                  <a:cubicBezTo>
                    <a:pt x="129" y="110"/>
                    <a:pt x="127" y="112"/>
                    <a:pt x="126" y="114"/>
                  </a:cubicBezTo>
                  <a:cubicBezTo>
                    <a:pt x="121" y="121"/>
                    <a:pt x="114" y="121"/>
                    <a:pt x="107" y="119"/>
                  </a:cubicBezTo>
                  <a:cubicBezTo>
                    <a:pt x="102" y="118"/>
                    <a:pt x="100" y="122"/>
                    <a:pt x="97" y="125"/>
                  </a:cubicBezTo>
                  <a:cubicBezTo>
                    <a:pt x="96" y="126"/>
                    <a:pt x="94" y="127"/>
                    <a:pt x="93" y="128"/>
                  </a:cubicBezTo>
                  <a:cubicBezTo>
                    <a:pt x="90" y="129"/>
                    <a:pt x="88" y="131"/>
                    <a:pt x="88" y="135"/>
                  </a:cubicBezTo>
                  <a:cubicBezTo>
                    <a:pt x="87" y="139"/>
                    <a:pt x="85" y="144"/>
                    <a:pt x="83" y="149"/>
                  </a:cubicBezTo>
                  <a:cubicBezTo>
                    <a:pt x="81" y="154"/>
                    <a:pt x="78" y="160"/>
                    <a:pt x="75" y="165"/>
                  </a:cubicBezTo>
                  <a:cubicBezTo>
                    <a:pt x="74" y="166"/>
                    <a:pt x="75" y="167"/>
                    <a:pt x="77" y="167"/>
                  </a:cubicBezTo>
                  <a:cubicBezTo>
                    <a:pt x="80" y="167"/>
                    <a:pt x="83" y="166"/>
                    <a:pt x="83" y="162"/>
                  </a:cubicBezTo>
                  <a:cubicBezTo>
                    <a:pt x="83" y="161"/>
                    <a:pt x="84" y="160"/>
                    <a:pt x="85" y="159"/>
                  </a:cubicBezTo>
                  <a:cubicBezTo>
                    <a:pt x="89" y="153"/>
                    <a:pt x="95" y="148"/>
                    <a:pt x="101" y="145"/>
                  </a:cubicBezTo>
                  <a:cubicBezTo>
                    <a:pt x="107" y="141"/>
                    <a:pt x="113" y="140"/>
                    <a:pt x="119" y="139"/>
                  </a:cubicBezTo>
                  <a:cubicBezTo>
                    <a:pt x="124" y="138"/>
                    <a:pt x="128" y="139"/>
                    <a:pt x="132" y="141"/>
                  </a:cubicBezTo>
                  <a:cubicBezTo>
                    <a:pt x="134" y="142"/>
                    <a:pt x="137" y="144"/>
                    <a:pt x="135" y="147"/>
                  </a:cubicBezTo>
                  <a:cubicBezTo>
                    <a:pt x="131" y="156"/>
                    <a:pt x="128" y="165"/>
                    <a:pt x="119" y="170"/>
                  </a:cubicBezTo>
                  <a:cubicBezTo>
                    <a:pt x="114" y="173"/>
                    <a:pt x="108" y="177"/>
                    <a:pt x="101" y="176"/>
                  </a:cubicBezTo>
                  <a:cubicBezTo>
                    <a:pt x="99" y="176"/>
                    <a:pt x="97" y="175"/>
                    <a:pt x="96" y="176"/>
                  </a:cubicBezTo>
                  <a:cubicBezTo>
                    <a:pt x="92" y="178"/>
                    <a:pt x="89" y="175"/>
                    <a:pt x="86" y="174"/>
                  </a:cubicBezTo>
                  <a:cubicBezTo>
                    <a:pt x="82" y="172"/>
                    <a:pt x="77" y="172"/>
                    <a:pt x="73" y="174"/>
                  </a:cubicBezTo>
                  <a:cubicBezTo>
                    <a:pt x="65" y="178"/>
                    <a:pt x="63" y="186"/>
                    <a:pt x="58" y="192"/>
                  </a:cubicBezTo>
                  <a:cubicBezTo>
                    <a:pt x="55" y="195"/>
                    <a:pt x="53" y="199"/>
                    <a:pt x="50" y="202"/>
                  </a:cubicBezTo>
                  <a:cubicBezTo>
                    <a:pt x="49" y="203"/>
                    <a:pt x="50" y="204"/>
                    <a:pt x="50" y="205"/>
                  </a:cubicBezTo>
                  <a:cubicBezTo>
                    <a:pt x="50" y="206"/>
                    <a:pt x="51" y="205"/>
                    <a:pt x="51" y="205"/>
                  </a:cubicBezTo>
                  <a:cubicBezTo>
                    <a:pt x="56" y="206"/>
                    <a:pt x="60" y="205"/>
                    <a:pt x="64" y="201"/>
                  </a:cubicBezTo>
                  <a:cubicBezTo>
                    <a:pt x="66" y="198"/>
                    <a:pt x="69" y="198"/>
                    <a:pt x="73" y="197"/>
                  </a:cubicBezTo>
                  <a:cubicBezTo>
                    <a:pt x="83" y="194"/>
                    <a:pt x="93" y="194"/>
                    <a:pt x="103" y="201"/>
                  </a:cubicBezTo>
                  <a:cubicBezTo>
                    <a:pt x="107" y="205"/>
                    <a:pt x="111" y="208"/>
                    <a:pt x="113" y="213"/>
                  </a:cubicBezTo>
                  <a:cubicBezTo>
                    <a:pt x="115" y="217"/>
                    <a:pt x="114" y="220"/>
                    <a:pt x="110" y="222"/>
                  </a:cubicBezTo>
                  <a:cubicBezTo>
                    <a:pt x="99" y="229"/>
                    <a:pt x="89" y="230"/>
                    <a:pt x="77" y="225"/>
                  </a:cubicBezTo>
                  <a:cubicBezTo>
                    <a:pt x="76" y="225"/>
                    <a:pt x="75" y="224"/>
                    <a:pt x="73" y="224"/>
                  </a:cubicBezTo>
                  <a:cubicBezTo>
                    <a:pt x="68" y="224"/>
                    <a:pt x="67" y="220"/>
                    <a:pt x="64" y="217"/>
                  </a:cubicBezTo>
                  <a:cubicBezTo>
                    <a:pt x="60" y="214"/>
                    <a:pt x="58" y="210"/>
                    <a:pt x="52" y="211"/>
                  </a:cubicBezTo>
                  <a:cubicBezTo>
                    <a:pt x="50" y="211"/>
                    <a:pt x="48" y="211"/>
                    <a:pt x="47" y="211"/>
                  </a:cubicBezTo>
                  <a:cubicBezTo>
                    <a:pt x="44" y="211"/>
                    <a:pt x="42" y="212"/>
                    <a:pt x="40" y="214"/>
                  </a:cubicBezTo>
                  <a:cubicBezTo>
                    <a:pt x="33" y="220"/>
                    <a:pt x="26" y="227"/>
                    <a:pt x="17" y="229"/>
                  </a:cubicBezTo>
                  <a:cubicBezTo>
                    <a:pt x="14" y="230"/>
                    <a:pt x="12" y="230"/>
                    <a:pt x="9" y="231"/>
                  </a:cubicBezTo>
                  <a:cubicBezTo>
                    <a:pt x="8" y="231"/>
                    <a:pt x="7" y="230"/>
                    <a:pt x="6" y="229"/>
                  </a:cubicBezTo>
                  <a:cubicBezTo>
                    <a:pt x="6" y="228"/>
                    <a:pt x="7" y="227"/>
                    <a:pt x="8" y="226"/>
                  </a:cubicBezTo>
                  <a:cubicBezTo>
                    <a:pt x="15" y="223"/>
                    <a:pt x="20" y="218"/>
                    <a:pt x="26" y="214"/>
                  </a:cubicBezTo>
                  <a:cubicBezTo>
                    <a:pt x="29" y="213"/>
                    <a:pt x="29" y="210"/>
                    <a:pt x="32" y="208"/>
                  </a:cubicBezTo>
                  <a:cubicBezTo>
                    <a:pt x="33" y="208"/>
                    <a:pt x="33" y="207"/>
                    <a:pt x="32" y="207"/>
                  </a:cubicBezTo>
                  <a:cubicBezTo>
                    <a:pt x="30" y="204"/>
                    <a:pt x="29" y="200"/>
                    <a:pt x="24" y="200"/>
                  </a:cubicBezTo>
                  <a:cubicBezTo>
                    <a:pt x="17" y="200"/>
                    <a:pt x="14" y="196"/>
                    <a:pt x="10" y="190"/>
                  </a:cubicBezTo>
                  <a:cubicBezTo>
                    <a:pt x="7" y="187"/>
                    <a:pt x="4" y="183"/>
                    <a:pt x="3" y="179"/>
                  </a:cubicBezTo>
                  <a:cubicBezTo>
                    <a:pt x="0" y="169"/>
                    <a:pt x="0" y="159"/>
                    <a:pt x="3" y="149"/>
                  </a:cubicBezTo>
                  <a:cubicBezTo>
                    <a:pt x="4" y="147"/>
                    <a:pt x="5" y="147"/>
                    <a:pt x="7" y="147"/>
                  </a:cubicBezTo>
                  <a:cubicBezTo>
                    <a:pt x="14" y="149"/>
                    <a:pt x="20" y="153"/>
                    <a:pt x="25" y="157"/>
                  </a:cubicBezTo>
                  <a:cubicBezTo>
                    <a:pt x="33" y="164"/>
                    <a:pt x="36" y="173"/>
                    <a:pt x="38" y="182"/>
                  </a:cubicBezTo>
                  <a:cubicBezTo>
                    <a:pt x="39" y="185"/>
                    <a:pt x="38" y="189"/>
                    <a:pt x="37" y="193"/>
                  </a:cubicBezTo>
                  <a:cubicBezTo>
                    <a:pt x="36" y="196"/>
                    <a:pt x="37" y="199"/>
                    <a:pt x="38" y="202"/>
                  </a:cubicBezTo>
                  <a:close/>
                </a:path>
              </a:pathLst>
            </a:custGeom>
            <a:solidFill>
              <a:srgbClr val="222F3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3">
              <a:extLst>
                <a:ext uri="{FF2B5EF4-FFF2-40B4-BE49-F238E27FC236}">
                  <a16:creationId xmlns:a16="http://schemas.microsoft.com/office/drawing/2014/main" id="{F723584B-18AC-4213-88A1-949C09084B9C}"/>
                </a:ext>
              </a:extLst>
            </p:cNvPr>
            <p:cNvSpPr>
              <a:spLocks/>
            </p:cNvSpPr>
            <p:nvPr/>
          </p:nvSpPr>
          <p:spPr bwMode="auto">
            <a:xfrm>
              <a:off x="9757092" y="1082495"/>
              <a:ext cx="522288" cy="855663"/>
            </a:xfrm>
            <a:custGeom>
              <a:avLst/>
              <a:gdLst/>
              <a:ahLst/>
              <a:cxnLst>
                <a:cxn ang="0">
                  <a:pos x="58" y="118"/>
                </a:cxn>
                <a:cxn ang="0">
                  <a:pos x="60" y="93"/>
                </a:cxn>
                <a:cxn ang="0">
                  <a:pos x="89" y="63"/>
                </a:cxn>
                <a:cxn ang="0">
                  <a:pos x="103" y="66"/>
                </a:cxn>
                <a:cxn ang="0">
                  <a:pos x="94" y="98"/>
                </a:cxn>
                <a:cxn ang="0">
                  <a:pos x="72" y="116"/>
                </a:cxn>
                <a:cxn ang="0">
                  <a:pos x="62" y="136"/>
                </a:cxn>
                <a:cxn ang="0">
                  <a:pos x="74" y="163"/>
                </a:cxn>
                <a:cxn ang="0">
                  <a:pos x="81" y="134"/>
                </a:cxn>
                <a:cxn ang="0">
                  <a:pos x="109" y="115"/>
                </a:cxn>
                <a:cxn ang="0">
                  <a:pos x="116" y="118"/>
                </a:cxn>
                <a:cxn ang="0">
                  <a:pos x="93" y="157"/>
                </a:cxn>
                <a:cxn ang="0">
                  <a:pos x="83" y="159"/>
                </a:cxn>
                <a:cxn ang="0">
                  <a:pos x="78" y="172"/>
                </a:cxn>
                <a:cxn ang="0">
                  <a:pos x="100" y="198"/>
                </a:cxn>
                <a:cxn ang="0">
                  <a:pos x="103" y="195"/>
                </a:cxn>
                <a:cxn ang="0">
                  <a:pos x="115" y="153"/>
                </a:cxn>
                <a:cxn ang="0">
                  <a:pos x="131" y="144"/>
                </a:cxn>
                <a:cxn ang="0">
                  <a:pos x="138" y="165"/>
                </a:cxn>
                <a:cxn ang="0">
                  <a:pos x="128" y="190"/>
                </a:cxn>
                <a:cxn ang="0">
                  <a:pos x="107" y="204"/>
                </a:cxn>
                <a:cxn ang="0">
                  <a:pos x="125" y="220"/>
                </a:cxn>
                <a:cxn ang="0">
                  <a:pos x="133" y="226"/>
                </a:cxn>
                <a:cxn ang="0">
                  <a:pos x="112" y="222"/>
                </a:cxn>
                <a:cxn ang="0">
                  <a:pos x="86" y="209"/>
                </a:cxn>
                <a:cxn ang="0">
                  <a:pos x="64" y="222"/>
                </a:cxn>
                <a:cxn ang="0">
                  <a:pos x="61" y="223"/>
                </a:cxn>
                <a:cxn ang="0">
                  <a:pos x="57" y="225"/>
                </a:cxn>
                <a:cxn ang="0">
                  <a:pos x="28" y="218"/>
                </a:cxn>
                <a:cxn ang="0">
                  <a:pos x="40" y="197"/>
                </a:cxn>
                <a:cxn ang="0">
                  <a:pos x="81" y="203"/>
                </a:cxn>
                <a:cxn ang="0">
                  <a:pos x="89" y="202"/>
                </a:cxn>
                <a:cxn ang="0">
                  <a:pos x="80" y="189"/>
                </a:cxn>
                <a:cxn ang="0">
                  <a:pos x="63" y="172"/>
                </a:cxn>
                <a:cxn ang="0">
                  <a:pos x="26" y="171"/>
                </a:cxn>
                <a:cxn ang="0">
                  <a:pos x="4" y="144"/>
                </a:cxn>
                <a:cxn ang="0">
                  <a:pos x="29" y="139"/>
                </a:cxn>
                <a:cxn ang="0">
                  <a:pos x="58" y="163"/>
                </a:cxn>
                <a:cxn ang="0">
                  <a:pos x="63" y="160"/>
                </a:cxn>
                <a:cxn ang="0">
                  <a:pos x="50" y="127"/>
                </a:cxn>
                <a:cxn ang="0">
                  <a:pos x="10" y="106"/>
                </a:cxn>
                <a:cxn ang="0">
                  <a:pos x="1" y="68"/>
                </a:cxn>
                <a:cxn ang="0">
                  <a:pos x="9" y="67"/>
                </a:cxn>
                <a:cxn ang="0">
                  <a:pos x="31" y="76"/>
                </a:cxn>
                <a:cxn ang="0">
                  <a:pos x="41" y="111"/>
                </a:cxn>
                <a:cxn ang="0">
                  <a:pos x="49" y="116"/>
                </a:cxn>
                <a:cxn ang="0">
                  <a:pos x="46" y="78"/>
                </a:cxn>
                <a:cxn ang="0">
                  <a:pos x="42" y="43"/>
                </a:cxn>
                <a:cxn ang="0">
                  <a:pos x="66" y="2"/>
                </a:cxn>
                <a:cxn ang="0">
                  <a:pos x="76" y="20"/>
                </a:cxn>
                <a:cxn ang="0">
                  <a:pos x="67" y="61"/>
                </a:cxn>
                <a:cxn ang="0">
                  <a:pos x="63" y="70"/>
                </a:cxn>
                <a:cxn ang="0">
                  <a:pos x="52" y="98"/>
                </a:cxn>
              </a:cxnLst>
              <a:rect l="0" t="0" r="r" b="b"/>
              <a:pathLst>
                <a:path w="139" h="228">
                  <a:moveTo>
                    <a:pt x="57" y="121"/>
                  </a:moveTo>
                  <a:cubicBezTo>
                    <a:pt x="57" y="119"/>
                    <a:pt x="57" y="119"/>
                    <a:pt x="58" y="118"/>
                  </a:cubicBezTo>
                  <a:cubicBezTo>
                    <a:pt x="63" y="114"/>
                    <a:pt x="63" y="108"/>
                    <a:pt x="60" y="102"/>
                  </a:cubicBezTo>
                  <a:cubicBezTo>
                    <a:pt x="58" y="99"/>
                    <a:pt x="59" y="96"/>
                    <a:pt x="60" y="93"/>
                  </a:cubicBezTo>
                  <a:cubicBezTo>
                    <a:pt x="63" y="84"/>
                    <a:pt x="68" y="76"/>
                    <a:pt x="76" y="71"/>
                  </a:cubicBezTo>
                  <a:cubicBezTo>
                    <a:pt x="80" y="68"/>
                    <a:pt x="84" y="64"/>
                    <a:pt x="89" y="63"/>
                  </a:cubicBezTo>
                  <a:cubicBezTo>
                    <a:pt x="93" y="62"/>
                    <a:pt x="97" y="62"/>
                    <a:pt x="101" y="62"/>
                  </a:cubicBezTo>
                  <a:cubicBezTo>
                    <a:pt x="103" y="63"/>
                    <a:pt x="104" y="64"/>
                    <a:pt x="103" y="66"/>
                  </a:cubicBezTo>
                  <a:cubicBezTo>
                    <a:pt x="102" y="70"/>
                    <a:pt x="103" y="74"/>
                    <a:pt x="102" y="78"/>
                  </a:cubicBezTo>
                  <a:cubicBezTo>
                    <a:pt x="101" y="86"/>
                    <a:pt x="98" y="92"/>
                    <a:pt x="94" y="98"/>
                  </a:cubicBezTo>
                  <a:cubicBezTo>
                    <a:pt x="91" y="105"/>
                    <a:pt x="86" y="109"/>
                    <a:pt x="80" y="114"/>
                  </a:cubicBezTo>
                  <a:cubicBezTo>
                    <a:pt x="77" y="115"/>
                    <a:pt x="75" y="116"/>
                    <a:pt x="72" y="116"/>
                  </a:cubicBezTo>
                  <a:cubicBezTo>
                    <a:pt x="68" y="116"/>
                    <a:pt x="65" y="117"/>
                    <a:pt x="64" y="121"/>
                  </a:cubicBezTo>
                  <a:cubicBezTo>
                    <a:pt x="63" y="124"/>
                    <a:pt x="61" y="133"/>
                    <a:pt x="62" y="136"/>
                  </a:cubicBezTo>
                  <a:cubicBezTo>
                    <a:pt x="63" y="141"/>
                    <a:pt x="65" y="145"/>
                    <a:pt x="67" y="149"/>
                  </a:cubicBezTo>
                  <a:cubicBezTo>
                    <a:pt x="68" y="154"/>
                    <a:pt x="71" y="159"/>
                    <a:pt x="74" y="163"/>
                  </a:cubicBezTo>
                  <a:cubicBezTo>
                    <a:pt x="77" y="160"/>
                    <a:pt x="79" y="156"/>
                    <a:pt x="79" y="151"/>
                  </a:cubicBezTo>
                  <a:cubicBezTo>
                    <a:pt x="79" y="145"/>
                    <a:pt x="79" y="139"/>
                    <a:pt x="81" y="134"/>
                  </a:cubicBezTo>
                  <a:cubicBezTo>
                    <a:pt x="82" y="131"/>
                    <a:pt x="84" y="128"/>
                    <a:pt x="86" y="126"/>
                  </a:cubicBezTo>
                  <a:cubicBezTo>
                    <a:pt x="92" y="119"/>
                    <a:pt x="101" y="117"/>
                    <a:pt x="109" y="115"/>
                  </a:cubicBezTo>
                  <a:cubicBezTo>
                    <a:pt x="111" y="115"/>
                    <a:pt x="113" y="117"/>
                    <a:pt x="115" y="117"/>
                  </a:cubicBezTo>
                  <a:cubicBezTo>
                    <a:pt x="116" y="117"/>
                    <a:pt x="116" y="118"/>
                    <a:pt x="116" y="118"/>
                  </a:cubicBezTo>
                  <a:cubicBezTo>
                    <a:pt x="113" y="128"/>
                    <a:pt x="111" y="138"/>
                    <a:pt x="105" y="147"/>
                  </a:cubicBezTo>
                  <a:cubicBezTo>
                    <a:pt x="102" y="151"/>
                    <a:pt x="99" y="156"/>
                    <a:pt x="93" y="157"/>
                  </a:cubicBezTo>
                  <a:cubicBezTo>
                    <a:pt x="91" y="158"/>
                    <a:pt x="88" y="159"/>
                    <a:pt x="86" y="158"/>
                  </a:cubicBezTo>
                  <a:cubicBezTo>
                    <a:pt x="84" y="157"/>
                    <a:pt x="84" y="157"/>
                    <a:pt x="83" y="159"/>
                  </a:cubicBezTo>
                  <a:cubicBezTo>
                    <a:pt x="82" y="163"/>
                    <a:pt x="80" y="166"/>
                    <a:pt x="78" y="169"/>
                  </a:cubicBezTo>
                  <a:cubicBezTo>
                    <a:pt x="77" y="171"/>
                    <a:pt x="77" y="171"/>
                    <a:pt x="78" y="172"/>
                  </a:cubicBezTo>
                  <a:cubicBezTo>
                    <a:pt x="82" y="177"/>
                    <a:pt x="86" y="182"/>
                    <a:pt x="90" y="188"/>
                  </a:cubicBezTo>
                  <a:cubicBezTo>
                    <a:pt x="93" y="192"/>
                    <a:pt x="97" y="194"/>
                    <a:pt x="100" y="198"/>
                  </a:cubicBezTo>
                  <a:cubicBezTo>
                    <a:pt x="100" y="198"/>
                    <a:pt x="102" y="198"/>
                    <a:pt x="103" y="198"/>
                  </a:cubicBezTo>
                  <a:cubicBezTo>
                    <a:pt x="104" y="197"/>
                    <a:pt x="103" y="196"/>
                    <a:pt x="103" y="195"/>
                  </a:cubicBezTo>
                  <a:cubicBezTo>
                    <a:pt x="101" y="188"/>
                    <a:pt x="100" y="182"/>
                    <a:pt x="101" y="176"/>
                  </a:cubicBezTo>
                  <a:cubicBezTo>
                    <a:pt x="103" y="167"/>
                    <a:pt x="107" y="159"/>
                    <a:pt x="115" y="153"/>
                  </a:cubicBezTo>
                  <a:cubicBezTo>
                    <a:pt x="118" y="152"/>
                    <a:pt x="120" y="149"/>
                    <a:pt x="123" y="147"/>
                  </a:cubicBezTo>
                  <a:cubicBezTo>
                    <a:pt x="126" y="146"/>
                    <a:pt x="128" y="146"/>
                    <a:pt x="131" y="144"/>
                  </a:cubicBezTo>
                  <a:cubicBezTo>
                    <a:pt x="132" y="143"/>
                    <a:pt x="135" y="144"/>
                    <a:pt x="136" y="147"/>
                  </a:cubicBezTo>
                  <a:cubicBezTo>
                    <a:pt x="138" y="153"/>
                    <a:pt x="139" y="158"/>
                    <a:pt x="138" y="165"/>
                  </a:cubicBezTo>
                  <a:cubicBezTo>
                    <a:pt x="137" y="168"/>
                    <a:pt x="137" y="172"/>
                    <a:pt x="136" y="176"/>
                  </a:cubicBezTo>
                  <a:cubicBezTo>
                    <a:pt x="134" y="181"/>
                    <a:pt x="131" y="186"/>
                    <a:pt x="128" y="190"/>
                  </a:cubicBezTo>
                  <a:cubicBezTo>
                    <a:pt x="123" y="196"/>
                    <a:pt x="118" y="198"/>
                    <a:pt x="111" y="198"/>
                  </a:cubicBezTo>
                  <a:cubicBezTo>
                    <a:pt x="108" y="198"/>
                    <a:pt x="108" y="202"/>
                    <a:pt x="107" y="204"/>
                  </a:cubicBezTo>
                  <a:cubicBezTo>
                    <a:pt x="106" y="205"/>
                    <a:pt x="108" y="206"/>
                    <a:pt x="109" y="207"/>
                  </a:cubicBezTo>
                  <a:cubicBezTo>
                    <a:pt x="115" y="211"/>
                    <a:pt x="119" y="216"/>
                    <a:pt x="125" y="220"/>
                  </a:cubicBezTo>
                  <a:cubicBezTo>
                    <a:pt x="126" y="221"/>
                    <a:pt x="127" y="222"/>
                    <a:pt x="129" y="222"/>
                  </a:cubicBezTo>
                  <a:cubicBezTo>
                    <a:pt x="131" y="222"/>
                    <a:pt x="133" y="224"/>
                    <a:pt x="133" y="226"/>
                  </a:cubicBezTo>
                  <a:cubicBezTo>
                    <a:pt x="133" y="228"/>
                    <a:pt x="130" y="227"/>
                    <a:pt x="129" y="228"/>
                  </a:cubicBezTo>
                  <a:cubicBezTo>
                    <a:pt x="122" y="228"/>
                    <a:pt x="117" y="225"/>
                    <a:pt x="112" y="222"/>
                  </a:cubicBezTo>
                  <a:cubicBezTo>
                    <a:pt x="107" y="219"/>
                    <a:pt x="103" y="214"/>
                    <a:pt x="97" y="211"/>
                  </a:cubicBezTo>
                  <a:cubicBezTo>
                    <a:pt x="94" y="209"/>
                    <a:pt x="90" y="209"/>
                    <a:pt x="86" y="209"/>
                  </a:cubicBezTo>
                  <a:cubicBezTo>
                    <a:pt x="80" y="210"/>
                    <a:pt x="76" y="213"/>
                    <a:pt x="72" y="217"/>
                  </a:cubicBezTo>
                  <a:cubicBezTo>
                    <a:pt x="69" y="220"/>
                    <a:pt x="67" y="221"/>
                    <a:pt x="64" y="222"/>
                  </a:cubicBezTo>
                  <a:cubicBezTo>
                    <a:pt x="62" y="222"/>
                    <a:pt x="63" y="223"/>
                    <a:pt x="62" y="224"/>
                  </a:cubicBezTo>
                  <a:cubicBezTo>
                    <a:pt x="61" y="224"/>
                    <a:pt x="61" y="225"/>
                    <a:pt x="61" y="223"/>
                  </a:cubicBezTo>
                  <a:cubicBezTo>
                    <a:pt x="61" y="221"/>
                    <a:pt x="59" y="222"/>
                    <a:pt x="58" y="223"/>
                  </a:cubicBezTo>
                  <a:cubicBezTo>
                    <a:pt x="57" y="224"/>
                    <a:pt x="58" y="225"/>
                    <a:pt x="57" y="225"/>
                  </a:cubicBezTo>
                  <a:cubicBezTo>
                    <a:pt x="52" y="223"/>
                    <a:pt x="48" y="228"/>
                    <a:pt x="42" y="226"/>
                  </a:cubicBezTo>
                  <a:cubicBezTo>
                    <a:pt x="37" y="224"/>
                    <a:pt x="32" y="222"/>
                    <a:pt x="28" y="218"/>
                  </a:cubicBezTo>
                  <a:cubicBezTo>
                    <a:pt x="26" y="216"/>
                    <a:pt x="25" y="214"/>
                    <a:pt x="28" y="210"/>
                  </a:cubicBezTo>
                  <a:cubicBezTo>
                    <a:pt x="32" y="206"/>
                    <a:pt x="37" y="202"/>
                    <a:pt x="40" y="197"/>
                  </a:cubicBezTo>
                  <a:cubicBezTo>
                    <a:pt x="43" y="193"/>
                    <a:pt x="48" y="193"/>
                    <a:pt x="52" y="193"/>
                  </a:cubicBezTo>
                  <a:cubicBezTo>
                    <a:pt x="62" y="193"/>
                    <a:pt x="73" y="195"/>
                    <a:pt x="81" y="203"/>
                  </a:cubicBezTo>
                  <a:cubicBezTo>
                    <a:pt x="84" y="205"/>
                    <a:pt x="86" y="203"/>
                    <a:pt x="89" y="204"/>
                  </a:cubicBezTo>
                  <a:cubicBezTo>
                    <a:pt x="90" y="204"/>
                    <a:pt x="90" y="202"/>
                    <a:pt x="89" y="202"/>
                  </a:cubicBezTo>
                  <a:cubicBezTo>
                    <a:pt x="86" y="198"/>
                    <a:pt x="85" y="192"/>
                    <a:pt x="80" y="190"/>
                  </a:cubicBezTo>
                  <a:cubicBezTo>
                    <a:pt x="80" y="190"/>
                    <a:pt x="80" y="189"/>
                    <a:pt x="80" y="189"/>
                  </a:cubicBezTo>
                  <a:cubicBezTo>
                    <a:pt x="80" y="183"/>
                    <a:pt x="73" y="181"/>
                    <a:pt x="71" y="176"/>
                  </a:cubicBezTo>
                  <a:cubicBezTo>
                    <a:pt x="70" y="173"/>
                    <a:pt x="66" y="174"/>
                    <a:pt x="63" y="172"/>
                  </a:cubicBezTo>
                  <a:cubicBezTo>
                    <a:pt x="59" y="169"/>
                    <a:pt x="55" y="173"/>
                    <a:pt x="51" y="174"/>
                  </a:cubicBezTo>
                  <a:cubicBezTo>
                    <a:pt x="42" y="175"/>
                    <a:pt x="34" y="174"/>
                    <a:pt x="26" y="171"/>
                  </a:cubicBezTo>
                  <a:cubicBezTo>
                    <a:pt x="20" y="168"/>
                    <a:pt x="17" y="164"/>
                    <a:pt x="12" y="160"/>
                  </a:cubicBezTo>
                  <a:cubicBezTo>
                    <a:pt x="8" y="155"/>
                    <a:pt x="7" y="150"/>
                    <a:pt x="4" y="144"/>
                  </a:cubicBezTo>
                  <a:cubicBezTo>
                    <a:pt x="3" y="142"/>
                    <a:pt x="5" y="140"/>
                    <a:pt x="7" y="140"/>
                  </a:cubicBezTo>
                  <a:cubicBezTo>
                    <a:pt x="14" y="136"/>
                    <a:pt x="22" y="137"/>
                    <a:pt x="29" y="139"/>
                  </a:cubicBezTo>
                  <a:cubicBezTo>
                    <a:pt x="37" y="141"/>
                    <a:pt x="45" y="145"/>
                    <a:pt x="51" y="152"/>
                  </a:cubicBezTo>
                  <a:cubicBezTo>
                    <a:pt x="54" y="155"/>
                    <a:pt x="58" y="158"/>
                    <a:pt x="58" y="163"/>
                  </a:cubicBezTo>
                  <a:cubicBezTo>
                    <a:pt x="59" y="168"/>
                    <a:pt x="63" y="164"/>
                    <a:pt x="64" y="167"/>
                  </a:cubicBezTo>
                  <a:cubicBezTo>
                    <a:pt x="66" y="164"/>
                    <a:pt x="64" y="161"/>
                    <a:pt x="63" y="160"/>
                  </a:cubicBezTo>
                  <a:cubicBezTo>
                    <a:pt x="58" y="153"/>
                    <a:pt x="57" y="145"/>
                    <a:pt x="54" y="138"/>
                  </a:cubicBezTo>
                  <a:cubicBezTo>
                    <a:pt x="52" y="135"/>
                    <a:pt x="53" y="130"/>
                    <a:pt x="50" y="127"/>
                  </a:cubicBezTo>
                  <a:cubicBezTo>
                    <a:pt x="45" y="122"/>
                    <a:pt x="40" y="117"/>
                    <a:pt x="31" y="118"/>
                  </a:cubicBezTo>
                  <a:cubicBezTo>
                    <a:pt x="21" y="119"/>
                    <a:pt x="15" y="113"/>
                    <a:pt x="10" y="106"/>
                  </a:cubicBezTo>
                  <a:cubicBezTo>
                    <a:pt x="2" y="97"/>
                    <a:pt x="0" y="86"/>
                    <a:pt x="0" y="74"/>
                  </a:cubicBezTo>
                  <a:cubicBezTo>
                    <a:pt x="0" y="72"/>
                    <a:pt x="0" y="70"/>
                    <a:pt x="1" y="68"/>
                  </a:cubicBezTo>
                  <a:cubicBezTo>
                    <a:pt x="2" y="65"/>
                    <a:pt x="5" y="64"/>
                    <a:pt x="7" y="66"/>
                  </a:cubicBezTo>
                  <a:cubicBezTo>
                    <a:pt x="8" y="67"/>
                    <a:pt x="8" y="67"/>
                    <a:pt x="9" y="67"/>
                  </a:cubicBezTo>
                  <a:cubicBezTo>
                    <a:pt x="13" y="62"/>
                    <a:pt x="16" y="68"/>
                    <a:pt x="19" y="69"/>
                  </a:cubicBezTo>
                  <a:cubicBezTo>
                    <a:pt x="25" y="69"/>
                    <a:pt x="27" y="73"/>
                    <a:pt x="31" y="76"/>
                  </a:cubicBezTo>
                  <a:cubicBezTo>
                    <a:pt x="37" y="82"/>
                    <a:pt x="40" y="89"/>
                    <a:pt x="41" y="97"/>
                  </a:cubicBezTo>
                  <a:cubicBezTo>
                    <a:pt x="41" y="102"/>
                    <a:pt x="40" y="106"/>
                    <a:pt x="41" y="111"/>
                  </a:cubicBezTo>
                  <a:cubicBezTo>
                    <a:pt x="42" y="114"/>
                    <a:pt x="45" y="117"/>
                    <a:pt x="48" y="120"/>
                  </a:cubicBezTo>
                  <a:cubicBezTo>
                    <a:pt x="48" y="120"/>
                    <a:pt x="49" y="118"/>
                    <a:pt x="49" y="116"/>
                  </a:cubicBezTo>
                  <a:cubicBezTo>
                    <a:pt x="48" y="111"/>
                    <a:pt x="46" y="106"/>
                    <a:pt x="46" y="101"/>
                  </a:cubicBezTo>
                  <a:cubicBezTo>
                    <a:pt x="45" y="93"/>
                    <a:pt x="44" y="85"/>
                    <a:pt x="46" y="78"/>
                  </a:cubicBezTo>
                  <a:cubicBezTo>
                    <a:pt x="46" y="74"/>
                    <a:pt x="44" y="71"/>
                    <a:pt x="44" y="68"/>
                  </a:cubicBezTo>
                  <a:cubicBezTo>
                    <a:pt x="42" y="60"/>
                    <a:pt x="41" y="51"/>
                    <a:pt x="42" y="43"/>
                  </a:cubicBezTo>
                  <a:cubicBezTo>
                    <a:pt x="44" y="33"/>
                    <a:pt x="47" y="24"/>
                    <a:pt x="54" y="16"/>
                  </a:cubicBezTo>
                  <a:cubicBezTo>
                    <a:pt x="58" y="11"/>
                    <a:pt x="61" y="6"/>
                    <a:pt x="66" y="2"/>
                  </a:cubicBezTo>
                  <a:cubicBezTo>
                    <a:pt x="69" y="0"/>
                    <a:pt x="71" y="0"/>
                    <a:pt x="74" y="4"/>
                  </a:cubicBezTo>
                  <a:cubicBezTo>
                    <a:pt x="76" y="9"/>
                    <a:pt x="76" y="14"/>
                    <a:pt x="76" y="20"/>
                  </a:cubicBezTo>
                  <a:cubicBezTo>
                    <a:pt x="77" y="28"/>
                    <a:pt x="77" y="37"/>
                    <a:pt x="74" y="45"/>
                  </a:cubicBezTo>
                  <a:cubicBezTo>
                    <a:pt x="72" y="51"/>
                    <a:pt x="70" y="56"/>
                    <a:pt x="67" y="61"/>
                  </a:cubicBezTo>
                  <a:cubicBezTo>
                    <a:pt x="66" y="64"/>
                    <a:pt x="63" y="66"/>
                    <a:pt x="63" y="69"/>
                  </a:cubicBezTo>
                  <a:cubicBezTo>
                    <a:pt x="63" y="70"/>
                    <a:pt x="63" y="70"/>
                    <a:pt x="63" y="70"/>
                  </a:cubicBezTo>
                  <a:cubicBezTo>
                    <a:pt x="59" y="70"/>
                    <a:pt x="59" y="75"/>
                    <a:pt x="56" y="77"/>
                  </a:cubicBezTo>
                  <a:cubicBezTo>
                    <a:pt x="46" y="82"/>
                    <a:pt x="52" y="91"/>
                    <a:pt x="52" y="98"/>
                  </a:cubicBezTo>
                  <a:cubicBezTo>
                    <a:pt x="52" y="106"/>
                    <a:pt x="54" y="113"/>
                    <a:pt x="57" y="121"/>
                  </a:cubicBezTo>
                  <a:close/>
                </a:path>
              </a:pathLst>
            </a:custGeom>
            <a:solidFill>
              <a:srgbClr val="222F3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4">
              <a:extLst>
                <a:ext uri="{FF2B5EF4-FFF2-40B4-BE49-F238E27FC236}">
                  <a16:creationId xmlns:a16="http://schemas.microsoft.com/office/drawing/2014/main" id="{ABAD2CC6-34CE-47A7-B850-B394A0D5770F}"/>
                </a:ext>
              </a:extLst>
            </p:cNvPr>
            <p:cNvSpPr>
              <a:spLocks/>
            </p:cNvSpPr>
            <p:nvPr/>
          </p:nvSpPr>
          <p:spPr bwMode="auto">
            <a:xfrm>
              <a:off x="10211117" y="1026932"/>
              <a:ext cx="390525" cy="525463"/>
            </a:xfrm>
            <a:custGeom>
              <a:avLst/>
              <a:gdLst/>
              <a:ahLst/>
              <a:cxnLst>
                <a:cxn ang="0">
                  <a:pos x="89" y="106"/>
                </a:cxn>
                <a:cxn ang="0">
                  <a:pos x="97" y="106"/>
                </a:cxn>
                <a:cxn ang="0">
                  <a:pos x="102" y="113"/>
                </a:cxn>
                <a:cxn ang="0">
                  <a:pos x="101" y="123"/>
                </a:cxn>
                <a:cxn ang="0">
                  <a:pos x="102" y="126"/>
                </a:cxn>
                <a:cxn ang="0">
                  <a:pos x="99" y="136"/>
                </a:cxn>
                <a:cxn ang="0">
                  <a:pos x="96" y="137"/>
                </a:cxn>
                <a:cxn ang="0">
                  <a:pos x="77" y="138"/>
                </a:cxn>
                <a:cxn ang="0">
                  <a:pos x="45" y="139"/>
                </a:cxn>
                <a:cxn ang="0">
                  <a:pos x="21" y="140"/>
                </a:cxn>
                <a:cxn ang="0">
                  <a:pos x="12" y="131"/>
                </a:cxn>
                <a:cxn ang="0">
                  <a:pos x="14" y="111"/>
                </a:cxn>
                <a:cxn ang="0">
                  <a:pos x="19" y="106"/>
                </a:cxn>
                <a:cxn ang="0">
                  <a:pos x="35" y="105"/>
                </a:cxn>
                <a:cxn ang="0">
                  <a:pos x="38" y="101"/>
                </a:cxn>
                <a:cxn ang="0">
                  <a:pos x="38" y="86"/>
                </a:cxn>
                <a:cxn ang="0">
                  <a:pos x="39" y="73"/>
                </a:cxn>
                <a:cxn ang="0">
                  <a:pos x="40" y="54"/>
                </a:cxn>
                <a:cxn ang="0">
                  <a:pos x="38" y="50"/>
                </a:cxn>
                <a:cxn ang="0">
                  <a:pos x="35" y="52"/>
                </a:cxn>
                <a:cxn ang="0">
                  <a:pos x="26" y="62"/>
                </a:cxn>
                <a:cxn ang="0">
                  <a:pos x="16" y="62"/>
                </a:cxn>
                <a:cxn ang="0">
                  <a:pos x="2" y="45"/>
                </a:cxn>
                <a:cxn ang="0">
                  <a:pos x="2" y="41"/>
                </a:cxn>
                <a:cxn ang="0">
                  <a:pos x="23" y="16"/>
                </a:cxn>
                <a:cxn ang="0">
                  <a:pos x="37" y="3"/>
                </a:cxn>
                <a:cxn ang="0">
                  <a:pos x="54" y="0"/>
                </a:cxn>
                <a:cxn ang="0">
                  <a:pos x="77" y="2"/>
                </a:cxn>
                <a:cxn ang="0">
                  <a:pos x="80" y="4"/>
                </a:cxn>
                <a:cxn ang="0">
                  <a:pos x="79" y="7"/>
                </a:cxn>
                <a:cxn ang="0">
                  <a:pos x="77" y="16"/>
                </a:cxn>
                <a:cxn ang="0">
                  <a:pos x="78" y="33"/>
                </a:cxn>
                <a:cxn ang="0">
                  <a:pos x="78" y="58"/>
                </a:cxn>
                <a:cxn ang="0">
                  <a:pos x="79" y="82"/>
                </a:cxn>
                <a:cxn ang="0">
                  <a:pos x="80" y="104"/>
                </a:cxn>
                <a:cxn ang="0">
                  <a:pos x="82" y="106"/>
                </a:cxn>
                <a:cxn ang="0">
                  <a:pos x="89" y="106"/>
                </a:cxn>
              </a:cxnLst>
              <a:rect l="0" t="0" r="r" b="b"/>
              <a:pathLst>
                <a:path w="104" h="140">
                  <a:moveTo>
                    <a:pt x="89" y="106"/>
                  </a:moveTo>
                  <a:cubicBezTo>
                    <a:pt x="91" y="106"/>
                    <a:pt x="94" y="106"/>
                    <a:pt x="97" y="106"/>
                  </a:cubicBezTo>
                  <a:cubicBezTo>
                    <a:pt x="102" y="106"/>
                    <a:pt x="103" y="109"/>
                    <a:pt x="102" y="113"/>
                  </a:cubicBezTo>
                  <a:cubicBezTo>
                    <a:pt x="102" y="116"/>
                    <a:pt x="104" y="120"/>
                    <a:pt x="101" y="123"/>
                  </a:cubicBezTo>
                  <a:cubicBezTo>
                    <a:pt x="99" y="124"/>
                    <a:pt x="102" y="124"/>
                    <a:pt x="102" y="126"/>
                  </a:cubicBezTo>
                  <a:cubicBezTo>
                    <a:pt x="102" y="130"/>
                    <a:pt x="99" y="133"/>
                    <a:pt x="99" y="136"/>
                  </a:cubicBezTo>
                  <a:cubicBezTo>
                    <a:pt x="99" y="138"/>
                    <a:pt x="96" y="137"/>
                    <a:pt x="96" y="137"/>
                  </a:cubicBezTo>
                  <a:cubicBezTo>
                    <a:pt x="90" y="139"/>
                    <a:pt x="83" y="137"/>
                    <a:pt x="77" y="138"/>
                  </a:cubicBezTo>
                  <a:cubicBezTo>
                    <a:pt x="67" y="140"/>
                    <a:pt x="56" y="139"/>
                    <a:pt x="45" y="139"/>
                  </a:cubicBezTo>
                  <a:cubicBezTo>
                    <a:pt x="37" y="139"/>
                    <a:pt x="29" y="139"/>
                    <a:pt x="21" y="140"/>
                  </a:cubicBezTo>
                  <a:cubicBezTo>
                    <a:pt x="13" y="140"/>
                    <a:pt x="11" y="138"/>
                    <a:pt x="12" y="131"/>
                  </a:cubicBezTo>
                  <a:cubicBezTo>
                    <a:pt x="13" y="124"/>
                    <a:pt x="14" y="117"/>
                    <a:pt x="14" y="111"/>
                  </a:cubicBezTo>
                  <a:cubicBezTo>
                    <a:pt x="15" y="107"/>
                    <a:pt x="16" y="106"/>
                    <a:pt x="19" y="106"/>
                  </a:cubicBezTo>
                  <a:cubicBezTo>
                    <a:pt x="25" y="106"/>
                    <a:pt x="30" y="104"/>
                    <a:pt x="35" y="105"/>
                  </a:cubicBezTo>
                  <a:cubicBezTo>
                    <a:pt x="37" y="105"/>
                    <a:pt x="39" y="105"/>
                    <a:pt x="38" y="101"/>
                  </a:cubicBezTo>
                  <a:cubicBezTo>
                    <a:pt x="37" y="96"/>
                    <a:pt x="38" y="91"/>
                    <a:pt x="38" y="86"/>
                  </a:cubicBezTo>
                  <a:cubicBezTo>
                    <a:pt x="39" y="82"/>
                    <a:pt x="38" y="77"/>
                    <a:pt x="39" y="73"/>
                  </a:cubicBezTo>
                  <a:cubicBezTo>
                    <a:pt x="41" y="67"/>
                    <a:pt x="38" y="60"/>
                    <a:pt x="40" y="54"/>
                  </a:cubicBezTo>
                  <a:cubicBezTo>
                    <a:pt x="40" y="52"/>
                    <a:pt x="39" y="50"/>
                    <a:pt x="38" y="50"/>
                  </a:cubicBezTo>
                  <a:cubicBezTo>
                    <a:pt x="35" y="49"/>
                    <a:pt x="36" y="51"/>
                    <a:pt x="35" y="52"/>
                  </a:cubicBezTo>
                  <a:cubicBezTo>
                    <a:pt x="32" y="55"/>
                    <a:pt x="29" y="59"/>
                    <a:pt x="26" y="62"/>
                  </a:cubicBezTo>
                  <a:cubicBezTo>
                    <a:pt x="23" y="65"/>
                    <a:pt x="20" y="65"/>
                    <a:pt x="16" y="62"/>
                  </a:cubicBezTo>
                  <a:cubicBezTo>
                    <a:pt x="11" y="57"/>
                    <a:pt x="6" y="51"/>
                    <a:pt x="2" y="45"/>
                  </a:cubicBezTo>
                  <a:cubicBezTo>
                    <a:pt x="0" y="44"/>
                    <a:pt x="0" y="42"/>
                    <a:pt x="2" y="41"/>
                  </a:cubicBezTo>
                  <a:cubicBezTo>
                    <a:pt x="9" y="32"/>
                    <a:pt x="15" y="24"/>
                    <a:pt x="23" y="16"/>
                  </a:cubicBezTo>
                  <a:cubicBezTo>
                    <a:pt x="27" y="11"/>
                    <a:pt x="32" y="7"/>
                    <a:pt x="37" y="3"/>
                  </a:cubicBezTo>
                  <a:cubicBezTo>
                    <a:pt x="42" y="0"/>
                    <a:pt x="48" y="0"/>
                    <a:pt x="54" y="0"/>
                  </a:cubicBezTo>
                  <a:cubicBezTo>
                    <a:pt x="61" y="0"/>
                    <a:pt x="69" y="0"/>
                    <a:pt x="77" y="2"/>
                  </a:cubicBezTo>
                  <a:cubicBezTo>
                    <a:pt x="79" y="2"/>
                    <a:pt x="79" y="3"/>
                    <a:pt x="80" y="4"/>
                  </a:cubicBezTo>
                  <a:cubicBezTo>
                    <a:pt x="82" y="6"/>
                    <a:pt x="80" y="6"/>
                    <a:pt x="79" y="7"/>
                  </a:cubicBezTo>
                  <a:cubicBezTo>
                    <a:pt x="77" y="10"/>
                    <a:pt x="76" y="13"/>
                    <a:pt x="77" y="16"/>
                  </a:cubicBezTo>
                  <a:cubicBezTo>
                    <a:pt x="78" y="22"/>
                    <a:pt x="78" y="28"/>
                    <a:pt x="78" y="33"/>
                  </a:cubicBezTo>
                  <a:cubicBezTo>
                    <a:pt x="78" y="41"/>
                    <a:pt x="79" y="50"/>
                    <a:pt x="78" y="58"/>
                  </a:cubicBezTo>
                  <a:cubicBezTo>
                    <a:pt x="77" y="66"/>
                    <a:pt x="78" y="74"/>
                    <a:pt x="79" y="82"/>
                  </a:cubicBezTo>
                  <a:cubicBezTo>
                    <a:pt x="79" y="90"/>
                    <a:pt x="80" y="97"/>
                    <a:pt x="80" y="104"/>
                  </a:cubicBezTo>
                  <a:cubicBezTo>
                    <a:pt x="80" y="106"/>
                    <a:pt x="81" y="106"/>
                    <a:pt x="82" y="106"/>
                  </a:cubicBezTo>
                  <a:cubicBezTo>
                    <a:pt x="84" y="106"/>
                    <a:pt x="86" y="106"/>
                    <a:pt x="89" y="106"/>
                  </a:cubicBezTo>
                  <a:close/>
                </a:path>
              </a:pathLst>
            </a:custGeom>
            <a:solidFill>
              <a:srgbClr val="222F3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65">
              <a:extLst>
                <a:ext uri="{FF2B5EF4-FFF2-40B4-BE49-F238E27FC236}">
                  <a16:creationId xmlns:a16="http://schemas.microsoft.com/office/drawing/2014/main" id="{3407E620-E412-4FCC-965B-23D1CABD6B20}"/>
                </a:ext>
              </a:extLst>
            </p:cNvPr>
            <p:cNvSpPr>
              <a:spLocks noEditPoints="1"/>
            </p:cNvSpPr>
            <p:nvPr/>
          </p:nvSpPr>
          <p:spPr bwMode="auto">
            <a:xfrm>
              <a:off x="10519092" y="974545"/>
              <a:ext cx="225425" cy="269875"/>
            </a:xfrm>
            <a:custGeom>
              <a:avLst/>
              <a:gdLst/>
              <a:ahLst/>
              <a:cxnLst>
                <a:cxn ang="0">
                  <a:pos x="50" y="18"/>
                </a:cxn>
                <a:cxn ang="0">
                  <a:pos x="58" y="19"/>
                </a:cxn>
                <a:cxn ang="0">
                  <a:pos x="59" y="24"/>
                </a:cxn>
                <a:cxn ang="0">
                  <a:pos x="54" y="26"/>
                </a:cxn>
                <a:cxn ang="0">
                  <a:pos x="47" y="33"/>
                </a:cxn>
                <a:cxn ang="0">
                  <a:pos x="51" y="35"/>
                </a:cxn>
                <a:cxn ang="0">
                  <a:pos x="54" y="40"/>
                </a:cxn>
                <a:cxn ang="0">
                  <a:pos x="50" y="43"/>
                </a:cxn>
                <a:cxn ang="0">
                  <a:pos x="44" y="49"/>
                </a:cxn>
                <a:cxn ang="0">
                  <a:pos x="41" y="64"/>
                </a:cxn>
                <a:cxn ang="0">
                  <a:pos x="38" y="70"/>
                </a:cxn>
                <a:cxn ang="0">
                  <a:pos x="34" y="68"/>
                </a:cxn>
                <a:cxn ang="0">
                  <a:pos x="35" y="51"/>
                </a:cxn>
                <a:cxn ang="0">
                  <a:pos x="30" y="44"/>
                </a:cxn>
                <a:cxn ang="0">
                  <a:pos x="22" y="50"/>
                </a:cxn>
                <a:cxn ang="0">
                  <a:pos x="19" y="63"/>
                </a:cxn>
                <a:cxn ang="0">
                  <a:pos x="16" y="68"/>
                </a:cxn>
                <a:cxn ang="0">
                  <a:pos x="11" y="66"/>
                </a:cxn>
                <a:cxn ang="0">
                  <a:pos x="10" y="64"/>
                </a:cxn>
                <a:cxn ang="0">
                  <a:pos x="12" y="52"/>
                </a:cxn>
                <a:cxn ang="0">
                  <a:pos x="13" y="46"/>
                </a:cxn>
                <a:cxn ang="0">
                  <a:pos x="12" y="44"/>
                </a:cxn>
                <a:cxn ang="0">
                  <a:pos x="6" y="44"/>
                </a:cxn>
                <a:cxn ang="0">
                  <a:pos x="0" y="40"/>
                </a:cxn>
                <a:cxn ang="0">
                  <a:pos x="5" y="34"/>
                </a:cxn>
                <a:cxn ang="0">
                  <a:pos x="13" y="34"/>
                </a:cxn>
                <a:cxn ang="0">
                  <a:pos x="17" y="28"/>
                </a:cxn>
                <a:cxn ang="0">
                  <a:pos x="12" y="26"/>
                </a:cxn>
                <a:cxn ang="0">
                  <a:pos x="6" y="24"/>
                </a:cxn>
                <a:cxn ang="0">
                  <a:pos x="4" y="20"/>
                </a:cxn>
                <a:cxn ang="0">
                  <a:pos x="9" y="17"/>
                </a:cxn>
                <a:cxn ang="0">
                  <a:pos x="19" y="16"/>
                </a:cxn>
                <a:cxn ang="0">
                  <a:pos x="21" y="15"/>
                </a:cxn>
                <a:cxn ang="0">
                  <a:pos x="22" y="4"/>
                </a:cxn>
                <a:cxn ang="0">
                  <a:pos x="28" y="1"/>
                </a:cxn>
                <a:cxn ang="0">
                  <a:pos x="31" y="7"/>
                </a:cxn>
                <a:cxn ang="0">
                  <a:pos x="30" y="9"/>
                </a:cxn>
                <a:cxn ang="0">
                  <a:pos x="35" y="16"/>
                </a:cxn>
                <a:cxn ang="0">
                  <a:pos x="38" y="17"/>
                </a:cxn>
                <a:cxn ang="0">
                  <a:pos x="42" y="14"/>
                </a:cxn>
                <a:cxn ang="0">
                  <a:pos x="45" y="4"/>
                </a:cxn>
                <a:cxn ang="0">
                  <a:pos x="47" y="0"/>
                </a:cxn>
                <a:cxn ang="0">
                  <a:pos x="52" y="5"/>
                </a:cxn>
                <a:cxn ang="0">
                  <a:pos x="52" y="11"/>
                </a:cxn>
                <a:cxn ang="0">
                  <a:pos x="50" y="18"/>
                </a:cxn>
                <a:cxn ang="0">
                  <a:pos x="31" y="25"/>
                </a:cxn>
                <a:cxn ang="0">
                  <a:pos x="25" y="32"/>
                </a:cxn>
                <a:cxn ang="0">
                  <a:pos x="27" y="35"/>
                </a:cxn>
                <a:cxn ang="0">
                  <a:pos x="32" y="34"/>
                </a:cxn>
                <a:cxn ang="0">
                  <a:pos x="39" y="30"/>
                </a:cxn>
                <a:cxn ang="0">
                  <a:pos x="36" y="25"/>
                </a:cxn>
                <a:cxn ang="0">
                  <a:pos x="31" y="25"/>
                </a:cxn>
              </a:cxnLst>
              <a:rect l="0" t="0" r="r" b="b"/>
              <a:pathLst>
                <a:path w="60" h="72">
                  <a:moveTo>
                    <a:pt x="50" y="18"/>
                  </a:moveTo>
                  <a:cubicBezTo>
                    <a:pt x="54" y="16"/>
                    <a:pt x="56" y="19"/>
                    <a:pt x="58" y="19"/>
                  </a:cubicBezTo>
                  <a:cubicBezTo>
                    <a:pt x="59" y="20"/>
                    <a:pt x="60" y="23"/>
                    <a:pt x="59" y="24"/>
                  </a:cubicBezTo>
                  <a:cubicBezTo>
                    <a:pt x="58" y="25"/>
                    <a:pt x="56" y="26"/>
                    <a:pt x="54" y="26"/>
                  </a:cubicBezTo>
                  <a:cubicBezTo>
                    <a:pt x="50" y="26"/>
                    <a:pt x="46" y="30"/>
                    <a:pt x="47" y="33"/>
                  </a:cubicBezTo>
                  <a:cubicBezTo>
                    <a:pt x="47" y="35"/>
                    <a:pt x="50" y="35"/>
                    <a:pt x="51" y="35"/>
                  </a:cubicBezTo>
                  <a:cubicBezTo>
                    <a:pt x="54" y="36"/>
                    <a:pt x="54" y="38"/>
                    <a:pt x="54" y="40"/>
                  </a:cubicBezTo>
                  <a:cubicBezTo>
                    <a:pt x="54" y="42"/>
                    <a:pt x="52" y="44"/>
                    <a:pt x="50" y="43"/>
                  </a:cubicBezTo>
                  <a:cubicBezTo>
                    <a:pt x="46" y="43"/>
                    <a:pt x="44" y="44"/>
                    <a:pt x="44" y="49"/>
                  </a:cubicBezTo>
                  <a:cubicBezTo>
                    <a:pt x="44" y="54"/>
                    <a:pt x="42" y="59"/>
                    <a:pt x="41" y="64"/>
                  </a:cubicBezTo>
                  <a:cubicBezTo>
                    <a:pt x="41" y="67"/>
                    <a:pt x="39" y="68"/>
                    <a:pt x="38" y="70"/>
                  </a:cubicBezTo>
                  <a:cubicBezTo>
                    <a:pt x="37" y="70"/>
                    <a:pt x="35" y="72"/>
                    <a:pt x="34" y="68"/>
                  </a:cubicBezTo>
                  <a:cubicBezTo>
                    <a:pt x="32" y="62"/>
                    <a:pt x="34" y="56"/>
                    <a:pt x="35" y="51"/>
                  </a:cubicBezTo>
                  <a:cubicBezTo>
                    <a:pt x="36" y="45"/>
                    <a:pt x="36" y="45"/>
                    <a:pt x="30" y="44"/>
                  </a:cubicBezTo>
                  <a:cubicBezTo>
                    <a:pt x="23" y="44"/>
                    <a:pt x="23" y="44"/>
                    <a:pt x="22" y="50"/>
                  </a:cubicBezTo>
                  <a:cubicBezTo>
                    <a:pt x="21" y="54"/>
                    <a:pt x="20" y="59"/>
                    <a:pt x="19" y="63"/>
                  </a:cubicBezTo>
                  <a:cubicBezTo>
                    <a:pt x="19" y="65"/>
                    <a:pt x="17" y="66"/>
                    <a:pt x="16" y="68"/>
                  </a:cubicBezTo>
                  <a:cubicBezTo>
                    <a:pt x="15" y="67"/>
                    <a:pt x="12" y="68"/>
                    <a:pt x="11" y="66"/>
                  </a:cubicBezTo>
                  <a:cubicBezTo>
                    <a:pt x="10" y="65"/>
                    <a:pt x="9" y="66"/>
                    <a:pt x="10" y="64"/>
                  </a:cubicBezTo>
                  <a:cubicBezTo>
                    <a:pt x="12" y="61"/>
                    <a:pt x="13" y="57"/>
                    <a:pt x="12" y="52"/>
                  </a:cubicBezTo>
                  <a:cubicBezTo>
                    <a:pt x="12" y="51"/>
                    <a:pt x="12" y="48"/>
                    <a:pt x="13" y="46"/>
                  </a:cubicBezTo>
                  <a:cubicBezTo>
                    <a:pt x="15" y="44"/>
                    <a:pt x="13" y="43"/>
                    <a:pt x="12" y="44"/>
                  </a:cubicBezTo>
                  <a:cubicBezTo>
                    <a:pt x="10" y="45"/>
                    <a:pt x="8" y="43"/>
                    <a:pt x="6" y="44"/>
                  </a:cubicBezTo>
                  <a:cubicBezTo>
                    <a:pt x="2" y="45"/>
                    <a:pt x="2" y="41"/>
                    <a:pt x="0" y="40"/>
                  </a:cubicBezTo>
                  <a:cubicBezTo>
                    <a:pt x="3" y="39"/>
                    <a:pt x="1" y="35"/>
                    <a:pt x="5" y="34"/>
                  </a:cubicBezTo>
                  <a:cubicBezTo>
                    <a:pt x="8" y="34"/>
                    <a:pt x="10" y="35"/>
                    <a:pt x="13" y="34"/>
                  </a:cubicBezTo>
                  <a:cubicBezTo>
                    <a:pt x="17" y="34"/>
                    <a:pt x="16" y="30"/>
                    <a:pt x="17" y="28"/>
                  </a:cubicBezTo>
                  <a:cubicBezTo>
                    <a:pt x="17" y="26"/>
                    <a:pt x="14" y="26"/>
                    <a:pt x="12" y="26"/>
                  </a:cubicBezTo>
                  <a:cubicBezTo>
                    <a:pt x="10" y="26"/>
                    <a:pt x="8" y="25"/>
                    <a:pt x="6" y="24"/>
                  </a:cubicBezTo>
                  <a:cubicBezTo>
                    <a:pt x="5" y="23"/>
                    <a:pt x="4" y="22"/>
                    <a:pt x="4" y="20"/>
                  </a:cubicBezTo>
                  <a:cubicBezTo>
                    <a:pt x="5" y="19"/>
                    <a:pt x="6" y="17"/>
                    <a:pt x="9" y="17"/>
                  </a:cubicBezTo>
                  <a:cubicBezTo>
                    <a:pt x="12" y="17"/>
                    <a:pt x="15" y="17"/>
                    <a:pt x="19" y="16"/>
                  </a:cubicBezTo>
                  <a:cubicBezTo>
                    <a:pt x="20" y="16"/>
                    <a:pt x="21" y="15"/>
                    <a:pt x="21" y="15"/>
                  </a:cubicBezTo>
                  <a:cubicBezTo>
                    <a:pt x="17" y="11"/>
                    <a:pt x="24" y="8"/>
                    <a:pt x="22" y="4"/>
                  </a:cubicBezTo>
                  <a:cubicBezTo>
                    <a:pt x="22" y="3"/>
                    <a:pt x="25" y="0"/>
                    <a:pt x="28" y="1"/>
                  </a:cubicBezTo>
                  <a:cubicBezTo>
                    <a:pt x="32" y="1"/>
                    <a:pt x="30" y="4"/>
                    <a:pt x="31" y="7"/>
                  </a:cubicBezTo>
                  <a:cubicBezTo>
                    <a:pt x="31" y="7"/>
                    <a:pt x="30" y="8"/>
                    <a:pt x="30" y="9"/>
                  </a:cubicBezTo>
                  <a:cubicBezTo>
                    <a:pt x="28" y="16"/>
                    <a:pt x="28" y="16"/>
                    <a:pt x="35" y="16"/>
                  </a:cubicBezTo>
                  <a:cubicBezTo>
                    <a:pt x="36" y="16"/>
                    <a:pt x="37" y="17"/>
                    <a:pt x="38" y="17"/>
                  </a:cubicBezTo>
                  <a:cubicBezTo>
                    <a:pt x="39" y="16"/>
                    <a:pt x="42" y="18"/>
                    <a:pt x="42" y="14"/>
                  </a:cubicBezTo>
                  <a:cubicBezTo>
                    <a:pt x="42" y="11"/>
                    <a:pt x="43" y="7"/>
                    <a:pt x="45" y="4"/>
                  </a:cubicBezTo>
                  <a:cubicBezTo>
                    <a:pt x="46" y="3"/>
                    <a:pt x="47" y="0"/>
                    <a:pt x="47" y="0"/>
                  </a:cubicBezTo>
                  <a:cubicBezTo>
                    <a:pt x="48" y="2"/>
                    <a:pt x="52" y="2"/>
                    <a:pt x="52" y="5"/>
                  </a:cubicBezTo>
                  <a:cubicBezTo>
                    <a:pt x="52" y="7"/>
                    <a:pt x="52" y="9"/>
                    <a:pt x="52" y="11"/>
                  </a:cubicBezTo>
                  <a:cubicBezTo>
                    <a:pt x="51" y="13"/>
                    <a:pt x="50" y="15"/>
                    <a:pt x="50" y="18"/>
                  </a:cubicBezTo>
                  <a:close/>
                  <a:moveTo>
                    <a:pt x="31" y="25"/>
                  </a:moveTo>
                  <a:cubicBezTo>
                    <a:pt x="25" y="24"/>
                    <a:pt x="27" y="29"/>
                    <a:pt x="25" y="32"/>
                  </a:cubicBezTo>
                  <a:cubicBezTo>
                    <a:pt x="24" y="33"/>
                    <a:pt x="26" y="34"/>
                    <a:pt x="27" y="35"/>
                  </a:cubicBezTo>
                  <a:cubicBezTo>
                    <a:pt x="29" y="37"/>
                    <a:pt x="30" y="34"/>
                    <a:pt x="32" y="34"/>
                  </a:cubicBezTo>
                  <a:cubicBezTo>
                    <a:pt x="35" y="35"/>
                    <a:pt x="39" y="37"/>
                    <a:pt x="39" y="30"/>
                  </a:cubicBezTo>
                  <a:cubicBezTo>
                    <a:pt x="39" y="26"/>
                    <a:pt x="37" y="25"/>
                    <a:pt x="36" y="25"/>
                  </a:cubicBezTo>
                  <a:cubicBezTo>
                    <a:pt x="34" y="26"/>
                    <a:pt x="32" y="26"/>
                    <a:pt x="31" y="25"/>
                  </a:cubicBezTo>
                  <a:close/>
                </a:path>
              </a:pathLst>
            </a:custGeom>
            <a:solidFill>
              <a:srgbClr val="222F3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66">
              <a:extLst>
                <a:ext uri="{FF2B5EF4-FFF2-40B4-BE49-F238E27FC236}">
                  <a16:creationId xmlns:a16="http://schemas.microsoft.com/office/drawing/2014/main" id="{540863EF-1FB9-4A59-8E24-2E9114B1860D}"/>
                </a:ext>
              </a:extLst>
            </p:cNvPr>
            <p:cNvSpPr>
              <a:spLocks noEditPoints="1"/>
            </p:cNvSpPr>
            <p:nvPr/>
          </p:nvSpPr>
          <p:spPr bwMode="auto">
            <a:xfrm>
              <a:off x="10079355" y="3584395"/>
              <a:ext cx="649288" cy="611188"/>
            </a:xfrm>
            <a:custGeom>
              <a:avLst/>
              <a:gdLst/>
              <a:ahLst/>
              <a:cxnLst>
                <a:cxn ang="0">
                  <a:pos x="144" y="133"/>
                </a:cxn>
                <a:cxn ang="0">
                  <a:pos x="144" y="134"/>
                </a:cxn>
                <a:cxn ang="0">
                  <a:pos x="146" y="161"/>
                </a:cxn>
                <a:cxn ang="0">
                  <a:pos x="121" y="149"/>
                </a:cxn>
                <a:cxn ang="0">
                  <a:pos x="87" y="130"/>
                </a:cxn>
                <a:cxn ang="0">
                  <a:pos x="66" y="140"/>
                </a:cxn>
                <a:cxn ang="0">
                  <a:pos x="29" y="161"/>
                </a:cxn>
                <a:cxn ang="0">
                  <a:pos x="22" y="154"/>
                </a:cxn>
                <a:cxn ang="0">
                  <a:pos x="38" y="102"/>
                </a:cxn>
                <a:cxn ang="0">
                  <a:pos x="22" y="81"/>
                </a:cxn>
                <a:cxn ang="0">
                  <a:pos x="1" y="57"/>
                </a:cxn>
                <a:cxn ang="0">
                  <a:pos x="23" y="51"/>
                </a:cxn>
                <a:cxn ang="0">
                  <a:pos x="53" y="51"/>
                </a:cxn>
                <a:cxn ang="0">
                  <a:pos x="65" y="32"/>
                </a:cxn>
                <a:cxn ang="0">
                  <a:pos x="81" y="3"/>
                </a:cxn>
                <a:cxn ang="0">
                  <a:pos x="89" y="3"/>
                </a:cxn>
                <a:cxn ang="0">
                  <a:pos x="98" y="16"/>
                </a:cxn>
                <a:cxn ang="0">
                  <a:pos x="111" y="43"/>
                </a:cxn>
                <a:cxn ang="0">
                  <a:pos x="119" y="50"/>
                </a:cxn>
                <a:cxn ang="0">
                  <a:pos x="136" y="50"/>
                </a:cxn>
                <a:cxn ang="0">
                  <a:pos x="160" y="50"/>
                </a:cxn>
                <a:cxn ang="0">
                  <a:pos x="168" y="64"/>
                </a:cxn>
                <a:cxn ang="0">
                  <a:pos x="134" y="97"/>
                </a:cxn>
                <a:cxn ang="0">
                  <a:pos x="138" y="114"/>
                </a:cxn>
                <a:cxn ang="0">
                  <a:pos x="140" y="117"/>
                </a:cxn>
                <a:cxn ang="0">
                  <a:pos x="140" y="125"/>
                </a:cxn>
                <a:cxn ang="0">
                  <a:pos x="72" y="36"/>
                </a:cxn>
                <a:cxn ang="0">
                  <a:pos x="62" y="56"/>
                </a:cxn>
                <a:cxn ang="0">
                  <a:pos x="51" y="57"/>
                </a:cxn>
                <a:cxn ang="0">
                  <a:pos x="12" y="59"/>
                </a:cxn>
                <a:cxn ang="0">
                  <a:pos x="23" y="69"/>
                </a:cxn>
                <a:cxn ang="0">
                  <a:pos x="32" y="78"/>
                </a:cxn>
                <a:cxn ang="0">
                  <a:pos x="48" y="98"/>
                </a:cxn>
                <a:cxn ang="0">
                  <a:pos x="44" y="102"/>
                </a:cxn>
                <a:cxn ang="0">
                  <a:pos x="35" y="130"/>
                </a:cxn>
                <a:cxn ang="0">
                  <a:pos x="32" y="147"/>
                </a:cxn>
                <a:cxn ang="0">
                  <a:pos x="43" y="143"/>
                </a:cxn>
                <a:cxn ang="0">
                  <a:pos x="77" y="127"/>
                </a:cxn>
                <a:cxn ang="0">
                  <a:pos x="110" y="134"/>
                </a:cxn>
                <a:cxn ang="0">
                  <a:pos x="137" y="147"/>
                </a:cxn>
                <a:cxn ang="0">
                  <a:pos x="132" y="122"/>
                </a:cxn>
                <a:cxn ang="0">
                  <a:pos x="126" y="94"/>
                </a:cxn>
                <a:cxn ang="0">
                  <a:pos x="137" y="83"/>
                </a:cxn>
                <a:cxn ang="0">
                  <a:pos x="152" y="69"/>
                </a:cxn>
                <a:cxn ang="0">
                  <a:pos x="160" y="59"/>
                </a:cxn>
                <a:cxn ang="0">
                  <a:pos x="140" y="57"/>
                </a:cxn>
                <a:cxn ang="0">
                  <a:pos x="115" y="59"/>
                </a:cxn>
                <a:cxn ang="0">
                  <a:pos x="107" y="53"/>
                </a:cxn>
                <a:cxn ang="0">
                  <a:pos x="89" y="14"/>
                </a:cxn>
                <a:cxn ang="0">
                  <a:pos x="81" y="14"/>
                </a:cxn>
                <a:cxn ang="0">
                  <a:pos x="76" y="22"/>
                </a:cxn>
                <a:cxn ang="0">
                  <a:pos x="73" y="30"/>
                </a:cxn>
              </a:cxnLst>
              <a:rect l="0" t="0" r="r" b="b"/>
              <a:pathLst>
                <a:path w="173" h="163">
                  <a:moveTo>
                    <a:pt x="140" y="125"/>
                  </a:moveTo>
                  <a:cubicBezTo>
                    <a:pt x="144" y="126"/>
                    <a:pt x="142" y="130"/>
                    <a:pt x="144" y="133"/>
                  </a:cubicBezTo>
                  <a:cubicBezTo>
                    <a:pt x="144" y="133"/>
                    <a:pt x="142" y="133"/>
                    <a:pt x="143" y="134"/>
                  </a:cubicBezTo>
                  <a:cubicBezTo>
                    <a:pt x="144" y="134"/>
                    <a:pt x="144" y="134"/>
                    <a:pt x="144" y="134"/>
                  </a:cubicBezTo>
                  <a:cubicBezTo>
                    <a:pt x="146" y="139"/>
                    <a:pt x="147" y="145"/>
                    <a:pt x="149" y="149"/>
                  </a:cubicBezTo>
                  <a:cubicBezTo>
                    <a:pt x="150" y="152"/>
                    <a:pt x="148" y="159"/>
                    <a:pt x="146" y="161"/>
                  </a:cubicBezTo>
                  <a:cubicBezTo>
                    <a:pt x="144" y="163"/>
                    <a:pt x="143" y="162"/>
                    <a:pt x="141" y="161"/>
                  </a:cubicBezTo>
                  <a:cubicBezTo>
                    <a:pt x="134" y="157"/>
                    <a:pt x="127" y="153"/>
                    <a:pt x="121" y="149"/>
                  </a:cubicBezTo>
                  <a:cubicBezTo>
                    <a:pt x="114" y="145"/>
                    <a:pt x="106" y="142"/>
                    <a:pt x="100" y="137"/>
                  </a:cubicBezTo>
                  <a:cubicBezTo>
                    <a:pt x="96" y="134"/>
                    <a:pt x="91" y="133"/>
                    <a:pt x="87" y="130"/>
                  </a:cubicBezTo>
                  <a:cubicBezTo>
                    <a:pt x="85" y="129"/>
                    <a:pt x="83" y="130"/>
                    <a:pt x="81" y="132"/>
                  </a:cubicBezTo>
                  <a:cubicBezTo>
                    <a:pt x="76" y="135"/>
                    <a:pt x="71" y="137"/>
                    <a:pt x="66" y="140"/>
                  </a:cubicBezTo>
                  <a:cubicBezTo>
                    <a:pt x="57" y="145"/>
                    <a:pt x="48" y="149"/>
                    <a:pt x="40" y="155"/>
                  </a:cubicBezTo>
                  <a:cubicBezTo>
                    <a:pt x="37" y="157"/>
                    <a:pt x="33" y="159"/>
                    <a:pt x="29" y="161"/>
                  </a:cubicBezTo>
                  <a:cubicBezTo>
                    <a:pt x="28" y="162"/>
                    <a:pt x="27" y="162"/>
                    <a:pt x="26" y="161"/>
                  </a:cubicBezTo>
                  <a:cubicBezTo>
                    <a:pt x="26" y="158"/>
                    <a:pt x="21" y="158"/>
                    <a:pt x="22" y="154"/>
                  </a:cubicBezTo>
                  <a:cubicBezTo>
                    <a:pt x="25" y="146"/>
                    <a:pt x="26" y="137"/>
                    <a:pt x="28" y="129"/>
                  </a:cubicBezTo>
                  <a:cubicBezTo>
                    <a:pt x="32" y="120"/>
                    <a:pt x="33" y="110"/>
                    <a:pt x="38" y="102"/>
                  </a:cubicBezTo>
                  <a:cubicBezTo>
                    <a:pt x="39" y="99"/>
                    <a:pt x="38" y="97"/>
                    <a:pt x="37" y="96"/>
                  </a:cubicBezTo>
                  <a:cubicBezTo>
                    <a:pt x="31" y="91"/>
                    <a:pt x="27" y="86"/>
                    <a:pt x="22" y="81"/>
                  </a:cubicBezTo>
                  <a:cubicBezTo>
                    <a:pt x="17" y="77"/>
                    <a:pt x="12" y="71"/>
                    <a:pt x="7" y="67"/>
                  </a:cubicBezTo>
                  <a:cubicBezTo>
                    <a:pt x="4" y="64"/>
                    <a:pt x="3" y="60"/>
                    <a:pt x="1" y="57"/>
                  </a:cubicBezTo>
                  <a:cubicBezTo>
                    <a:pt x="0" y="56"/>
                    <a:pt x="4" y="54"/>
                    <a:pt x="6" y="53"/>
                  </a:cubicBezTo>
                  <a:cubicBezTo>
                    <a:pt x="11" y="50"/>
                    <a:pt x="17" y="51"/>
                    <a:pt x="23" y="51"/>
                  </a:cubicBezTo>
                  <a:cubicBezTo>
                    <a:pt x="24" y="51"/>
                    <a:pt x="25" y="51"/>
                    <a:pt x="26" y="51"/>
                  </a:cubicBezTo>
                  <a:cubicBezTo>
                    <a:pt x="35" y="51"/>
                    <a:pt x="44" y="51"/>
                    <a:pt x="53" y="51"/>
                  </a:cubicBezTo>
                  <a:cubicBezTo>
                    <a:pt x="55" y="51"/>
                    <a:pt x="57" y="51"/>
                    <a:pt x="58" y="48"/>
                  </a:cubicBezTo>
                  <a:cubicBezTo>
                    <a:pt x="60" y="43"/>
                    <a:pt x="63" y="37"/>
                    <a:pt x="65" y="32"/>
                  </a:cubicBezTo>
                  <a:cubicBezTo>
                    <a:pt x="68" y="25"/>
                    <a:pt x="72" y="20"/>
                    <a:pt x="74" y="14"/>
                  </a:cubicBezTo>
                  <a:cubicBezTo>
                    <a:pt x="76" y="10"/>
                    <a:pt x="78" y="6"/>
                    <a:pt x="81" y="3"/>
                  </a:cubicBezTo>
                  <a:cubicBezTo>
                    <a:pt x="82" y="1"/>
                    <a:pt x="84" y="0"/>
                    <a:pt x="85" y="2"/>
                  </a:cubicBezTo>
                  <a:cubicBezTo>
                    <a:pt x="86" y="3"/>
                    <a:pt x="88" y="3"/>
                    <a:pt x="89" y="3"/>
                  </a:cubicBezTo>
                  <a:cubicBezTo>
                    <a:pt x="91" y="4"/>
                    <a:pt x="92" y="5"/>
                    <a:pt x="92" y="5"/>
                  </a:cubicBezTo>
                  <a:cubicBezTo>
                    <a:pt x="92" y="10"/>
                    <a:pt x="98" y="11"/>
                    <a:pt x="98" y="16"/>
                  </a:cubicBezTo>
                  <a:cubicBezTo>
                    <a:pt x="99" y="20"/>
                    <a:pt x="103" y="23"/>
                    <a:pt x="104" y="28"/>
                  </a:cubicBezTo>
                  <a:cubicBezTo>
                    <a:pt x="105" y="33"/>
                    <a:pt x="111" y="37"/>
                    <a:pt x="111" y="43"/>
                  </a:cubicBezTo>
                  <a:cubicBezTo>
                    <a:pt x="111" y="45"/>
                    <a:pt x="115" y="45"/>
                    <a:pt x="113" y="48"/>
                  </a:cubicBezTo>
                  <a:cubicBezTo>
                    <a:pt x="115" y="48"/>
                    <a:pt x="115" y="52"/>
                    <a:pt x="119" y="50"/>
                  </a:cubicBezTo>
                  <a:cubicBezTo>
                    <a:pt x="121" y="49"/>
                    <a:pt x="124" y="51"/>
                    <a:pt x="127" y="50"/>
                  </a:cubicBezTo>
                  <a:cubicBezTo>
                    <a:pt x="130" y="49"/>
                    <a:pt x="133" y="52"/>
                    <a:pt x="136" y="50"/>
                  </a:cubicBezTo>
                  <a:cubicBezTo>
                    <a:pt x="138" y="49"/>
                    <a:pt x="141" y="50"/>
                    <a:pt x="144" y="50"/>
                  </a:cubicBezTo>
                  <a:cubicBezTo>
                    <a:pt x="149" y="49"/>
                    <a:pt x="154" y="52"/>
                    <a:pt x="160" y="50"/>
                  </a:cubicBezTo>
                  <a:cubicBezTo>
                    <a:pt x="161" y="50"/>
                    <a:pt x="165" y="49"/>
                    <a:pt x="168" y="51"/>
                  </a:cubicBezTo>
                  <a:cubicBezTo>
                    <a:pt x="173" y="55"/>
                    <a:pt x="173" y="60"/>
                    <a:pt x="168" y="64"/>
                  </a:cubicBezTo>
                  <a:cubicBezTo>
                    <a:pt x="161" y="72"/>
                    <a:pt x="152" y="79"/>
                    <a:pt x="144" y="87"/>
                  </a:cubicBezTo>
                  <a:cubicBezTo>
                    <a:pt x="141" y="91"/>
                    <a:pt x="138" y="94"/>
                    <a:pt x="134" y="97"/>
                  </a:cubicBezTo>
                  <a:cubicBezTo>
                    <a:pt x="133" y="98"/>
                    <a:pt x="133" y="100"/>
                    <a:pt x="134" y="101"/>
                  </a:cubicBezTo>
                  <a:cubicBezTo>
                    <a:pt x="136" y="105"/>
                    <a:pt x="139" y="109"/>
                    <a:pt x="138" y="114"/>
                  </a:cubicBezTo>
                  <a:cubicBezTo>
                    <a:pt x="138" y="114"/>
                    <a:pt x="138" y="116"/>
                    <a:pt x="139" y="116"/>
                  </a:cubicBezTo>
                  <a:cubicBezTo>
                    <a:pt x="139" y="116"/>
                    <a:pt x="140" y="116"/>
                    <a:pt x="140" y="117"/>
                  </a:cubicBezTo>
                  <a:cubicBezTo>
                    <a:pt x="138" y="120"/>
                    <a:pt x="142" y="121"/>
                    <a:pt x="142" y="123"/>
                  </a:cubicBezTo>
                  <a:cubicBezTo>
                    <a:pt x="141" y="124"/>
                    <a:pt x="141" y="125"/>
                    <a:pt x="140" y="125"/>
                  </a:cubicBezTo>
                  <a:close/>
                  <a:moveTo>
                    <a:pt x="73" y="30"/>
                  </a:moveTo>
                  <a:cubicBezTo>
                    <a:pt x="73" y="32"/>
                    <a:pt x="74" y="35"/>
                    <a:pt x="72" y="36"/>
                  </a:cubicBezTo>
                  <a:cubicBezTo>
                    <a:pt x="68" y="39"/>
                    <a:pt x="69" y="45"/>
                    <a:pt x="66" y="48"/>
                  </a:cubicBezTo>
                  <a:cubicBezTo>
                    <a:pt x="65" y="51"/>
                    <a:pt x="62" y="53"/>
                    <a:pt x="62" y="56"/>
                  </a:cubicBezTo>
                  <a:cubicBezTo>
                    <a:pt x="60" y="56"/>
                    <a:pt x="58" y="59"/>
                    <a:pt x="56" y="58"/>
                  </a:cubicBezTo>
                  <a:cubicBezTo>
                    <a:pt x="54" y="57"/>
                    <a:pt x="52" y="57"/>
                    <a:pt x="51" y="57"/>
                  </a:cubicBezTo>
                  <a:cubicBezTo>
                    <a:pt x="39" y="57"/>
                    <a:pt x="27" y="58"/>
                    <a:pt x="16" y="57"/>
                  </a:cubicBezTo>
                  <a:cubicBezTo>
                    <a:pt x="14" y="57"/>
                    <a:pt x="13" y="57"/>
                    <a:pt x="12" y="59"/>
                  </a:cubicBezTo>
                  <a:cubicBezTo>
                    <a:pt x="12" y="61"/>
                    <a:pt x="13" y="63"/>
                    <a:pt x="14" y="63"/>
                  </a:cubicBezTo>
                  <a:cubicBezTo>
                    <a:pt x="18" y="63"/>
                    <a:pt x="18" y="69"/>
                    <a:pt x="23" y="69"/>
                  </a:cubicBezTo>
                  <a:cubicBezTo>
                    <a:pt x="23" y="69"/>
                    <a:pt x="24" y="70"/>
                    <a:pt x="24" y="71"/>
                  </a:cubicBezTo>
                  <a:cubicBezTo>
                    <a:pt x="26" y="74"/>
                    <a:pt x="29" y="76"/>
                    <a:pt x="32" y="78"/>
                  </a:cubicBezTo>
                  <a:cubicBezTo>
                    <a:pt x="34" y="82"/>
                    <a:pt x="39" y="84"/>
                    <a:pt x="42" y="87"/>
                  </a:cubicBezTo>
                  <a:cubicBezTo>
                    <a:pt x="46" y="90"/>
                    <a:pt x="46" y="94"/>
                    <a:pt x="48" y="98"/>
                  </a:cubicBezTo>
                  <a:cubicBezTo>
                    <a:pt x="49" y="101"/>
                    <a:pt x="45" y="100"/>
                    <a:pt x="44" y="102"/>
                  </a:cubicBezTo>
                  <a:cubicBezTo>
                    <a:pt x="44" y="102"/>
                    <a:pt x="44" y="102"/>
                    <a:pt x="44" y="102"/>
                  </a:cubicBezTo>
                  <a:cubicBezTo>
                    <a:pt x="41" y="106"/>
                    <a:pt x="41" y="110"/>
                    <a:pt x="41" y="114"/>
                  </a:cubicBezTo>
                  <a:cubicBezTo>
                    <a:pt x="40" y="120"/>
                    <a:pt x="37" y="125"/>
                    <a:pt x="35" y="130"/>
                  </a:cubicBezTo>
                  <a:cubicBezTo>
                    <a:pt x="34" y="135"/>
                    <a:pt x="34" y="140"/>
                    <a:pt x="32" y="145"/>
                  </a:cubicBezTo>
                  <a:cubicBezTo>
                    <a:pt x="31" y="145"/>
                    <a:pt x="32" y="146"/>
                    <a:pt x="32" y="147"/>
                  </a:cubicBezTo>
                  <a:cubicBezTo>
                    <a:pt x="32" y="147"/>
                    <a:pt x="33" y="147"/>
                    <a:pt x="33" y="147"/>
                  </a:cubicBezTo>
                  <a:cubicBezTo>
                    <a:pt x="36" y="145"/>
                    <a:pt x="40" y="145"/>
                    <a:pt x="43" y="143"/>
                  </a:cubicBezTo>
                  <a:cubicBezTo>
                    <a:pt x="48" y="139"/>
                    <a:pt x="53" y="136"/>
                    <a:pt x="59" y="134"/>
                  </a:cubicBezTo>
                  <a:cubicBezTo>
                    <a:pt x="65" y="131"/>
                    <a:pt x="71" y="129"/>
                    <a:pt x="77" y="127"/>
                  </a:cubicBezTo>
                  <a:cubicBezTo>
                    <a:pt x="83" y="126"/>
                    <a:pt x="87" y="122"/>
                    <a:pt x="94" y="127"/>
                  </a:cubicBezTo>
                  <a:cubicBezTo>
                    <a:pt x="98" y="130"/>
                    <a:pt x="105" y="133"/>
                    <a:pt x="110" y="134"/>
                  </a:cubicBezTo>
                  <a:cubicBezTo>
                    <a:pt x="119" y="137"/>
                    <a:pt x="125" y="144"/>
                    <a:pt x="134" y="147"/>
                  </a:cubicBezTo>
                  <a:cubicBezTo>
                    <a:pt x="135" y="147"/>
                    <a:pt x="136" y="148"/>
                    <a:pt x="137" y="147"/>
                  </a:cubicBezTo>
                  <a:cubicBezTo>
                    <a:pt x="138" y="147"/>
                    <a:pt x="138" y="145"/>
                    <a:pt x="138" y="144"/>
                  </a:cubicBezTo>
                  <a:cubicBezTo>
                    <a:pt x="135" y="137"/>
                    <a:pt x="133" y="130"/>
                    <a:pt x="132" y="122"/>
                  </a:cubicBezTo>
                  <a:cubicBezTo>
                    <a:pt x="130" y="116"/>
                    <a:pt x="128" y="109"/>
                    <a:pt x="126" y="103"/>
                  </a:cubicBezTo>
                  <a:cubicBezTo>
                    <a:pt x="125" y="100"/>
                    <a:pt x="125" y="97"/>
                    <a:pt x="126" y="94"/>
                  </a:cubicBezTo>
                  <a:cubicBezTo>
                    <a:pt x="128" y="91"/>
                    <a:pt x="130" y="88"/>
                    <a:pt x="133" y="85"/>
                  </a:cubicBezTo>
                  <a:cubicBezTo>
                    <a:pt x="134" y="85"/>
                    <a:pt x="136" y="84"/>
                    <a:pt x="137" y="83"/>
                  </a:cubicBezTo>
                  <a:cubicBezTo>
                    <a:pt x="139" y="80"/>
                    <a:pt x="141" y="76"/>
                    <a:pt x="144" y="75"/>
                  </a:cubicBezTo>
                  <a:cubicBezTo>
                    <a:pt x="147" y="73"/>
                    <a:pt x="148" y="70"/>
                    <a:pt x="152" y="69"/>
                  </a:cubicBezTo>
                  <a:cubicBezTo>
                    <a:pt x="154" y="68"/>
                    <a:pt x="156" y="64"/>
                    <a:pt x="159" y="63"/>
                  </a:cubicBezTo>
                  <a:cubicBezTo>
                    <a:pt x="160" y="62"/>
                    <a:pt x="161" y="61"/>
                    <a:pt x="160" y="59"/>
                  </a:cubicBezTo>
                  <a:cubicBezTo>
                    <a:pt x="160" y="58"/>
                    <a:pt x="159" y="57"/>
                    <a:pt x="157" y="57"/>
                  </a:cubicBezTo>
                  <a:cubicBezTo>
                    <a:pt x="151" y="58"/>
                    <a:pt x="145" y="57"/>
                    <a:pt x="140" y="57"/>
                  </a:cubicBezTo>
                  <a:cubicBezTo>
                    <a:pt x="133" y="57"/>
                    <a:pt x="127" y="56"/>
                    <a:pt x="120" y="57"/>
                  </a:cubicBezTo>
                  <a:cubicBezTo>
                    <a:pt x="118" y="58"/>
                    <a:pt x="116" y="56"/>
                    <a:pt x="115" y="59"/>
                  </a:cubicBezTo>
                  <a:cubicBezTo>
                    <a:pt x="114" y="60"/>
                    <a:pt x="113" y="60"/>
                    <a:pt x="112" y="59"/>
                  </a:cubicBezTo>
                  <a:cubicBezTo>
                    <a:pt x="111" y="56"/>
                    <a:pt x="108" y="55"/>
                    <a:pt x="107" y="53"/>
                  </a:cubicBezTo>
                  <a:cubicBezTo>
                    <a:pt x="104" y="47"/>
                    <a:pt x="102" y="41"/>
                    <a:pt x="99" y="35"/>
                  </a:cubicBezTo>
                  <a:cubicBezTo>
                    <a:pt x="96" y="28"/>
                    <a:pt x="94" y="20"/>
                    <a:pt x="89" y="14"/>
                  </a:cubicBezTo>
                  <a:cubicBezTo>
                    <a:pt x="86" y="8"/>
                    <a:pt x="86" y="9"/>
                    <a:pt x="83" y="13"/>
                  </a:cubicBezTo>
                  <a:cubicBezTo>
                    <a:pt x="82" y="13"/>
                    <a:pt x="82" y="14"/>
                    <a:pt x="81" y="14"/>
                  </a:cubicBezTo>
                  <a:cubicBezTo>
                    <a:pt x="79" y="16"/>
                    <a:pt x="81" y="21"/>
                    <a:pt x="76" y="22"/>
                  </a:cubicBezTo>
                  <a:cubicBezTo>
                    <a:pt x="76" y="22"/>
                    <a:pt x="76" y="22"/>
                    <a:pt x="76" y="22"/>
                  </a:cubicBezTo>
                  <a:cubicBezTo>
                    <a:pt x="77" y="25"/>
                    <a:pt x="75" y="27"/>
                    <a:pt x="75" y="30"/>
                  </a:cubicBezTo>
                  <a:cubicBezTo>
                    <a:pt x="75" y="33"/>
                    <a:pt x="74" y="30"/>
                    <a:pt x="73" y="30"/>
                  </a:cubicBezTo>
                  <a:close/>
                </a:path>
              </a:pathLst>
            </a:custGeom>
            <a:solidFill>
              <a:srgbClr val="222F3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67">
              <a:extLst>
                <a:ext uri="{FF2B5EF4-FFF2-40B4-BE49-F238E27FC236}">
                  <a16:creationId xmlns:a16="http://schemas.microsoft.com/office/drawing/2014/main" id="{5713E458-06B7-443C-9798-7DF2095D11DD}"/>
                </a:ext>
              </a:extLst>
            </p:cNvPr>
            <p:cNvSpPr>
              <a:spLocks/>
            </p:cNvSpPr>
            <p:nvPr/>
          </p:nvSpPr>
          <p:spPr bwMode="auto">
            <a:xfrm>
              <a:off x="9585642" y="3452632"/>
              <a:ext cx="1638300" cy="839788"/>
            </a:xfrm>
            <a:custGeom>
              <a:avLst/>
              <a:gdLst/>
              <a:ahLst/>
              <a:cxnLst>
                <a:cxn ang="0">
                  <a:pos x="403" y="14"/>
                </a:cxn>
                <a:cxn ang="0">
                  <a:pos x="419" y="17"/>
                </a:cxn>
                <a:cxn ang="0">
                  <a:pos x="436" y="22"/>
                </a:cxn>
                <a:cxn ang="0">
                  <a:pos x="434" y="56"/>
                </a:cxn>
                <a:cxn ang="0">
                  <a:pos x="433" y="102"/>
                </a:cxn>
                <a:cxn ang="0">
                  <a:pos x="434" y="133"/>
                </a:cxn>
                <a:cxn ang="0">
                  <a:pos x="434" y="159"/>
                </a:cxn>
                <a:cxn ang="0">
                  <a:pos x="434" y="221"/>
                </a:cxn>
                <a:cxn ang="0">
                  <a:pos x="408" y="222"/>
                </a:cxn>
                <a:cxn ang="0">
                  <a:pos x="358" y="219"/>
                </a:cxn>
                <a:cxn ang="0">
                  <a:pos x="323" y="218"/>
                </a:cxn>
                <a:cxn ang="0">
                  <a:pos x="274" y="217"/>
                </a:cxn>
                <a:cxn ang="0">
                  <a:pos x="207" y="217"/>
                </a:cxn>
                <a:cxn ang="0">
                  <a:pos x="132" y="217"/>
                </a:cxn>
                <a:cxn ang="0">
                  <a:pos x="65" y="219"/>
                </a:cxn>
                <a:cxn ang="0">
                  <a:pos x="20" y="221"/>
                </a:cxn>
                <a:cxn ang="0">
                  <a:pos x="2" y="223"/>
                </a:cxn>
                <a:cxn ang="0">
                  <a:pos x="1" y="201"/>
                </a:cxn>
                <a:cxn ang="0">
                  <a:pos x="2" y="174"/>
                </a:cxn>
                <a:cxn ang="0">
                  <a:pos x="3" y="151"/>
                </a:cxn>
                <a:cxn ang="0">
                  <a:pos x="3" y="123"/>
                </a:cxn>
                <a:cxn ang="0">
                  <a:pos x="3" y="90"/>
                </a:cxn>
                <a:cxn ang="0">
                  <a:pos x="3" y="75"/>
                </a:cxn>
                <a:cxn ang="0">
                  <a:pos x="2" y="56"/>
                </a:cxn>
                <a:cxn ang="0">
                  <a:pos x="1" y="34"/>
                </a:cxn>
                <a:cxn ang="0">
                  <a:pos x="3" y="20"/>
                </a:cxn>
                <a:cxn ang="0">
                  <a:pos x="52" y="12"/>
                </a:cxn>
                <a:cxn ang="0">
                  <a:pos x="58" y="11"/>
                </a:cxn>
                <a:cxn ang="0">
                  <a:pos x="91" y="8"/>
                </a:cxn>
                <a:cxn ang="0">
                  <a:pos x="134" y="4"/>
                </a:cxn>
                <a:cxn ang="0">
                  <a:pos x="173" y="1"/>
                </a:cxn>
                <a:cxn ang="0">
                  <a:pos x="218" y="0"/>
                </a:cxn>
                <a:cxn ang="0">
                  <a:pos x="275" y="1"/>
                </a:cxn>
                <a:cxn ang="0">
                  <a:pos x="313" y="3"/>
                </a:cxn>
                <a:cxn ang="0">
                  <a:pos x="336" y="4"/>
                </a:cxn>
                <a:cxn ang="0">
                  <a:pos x="344" y="6"/>
                </a:cxn>
                <a:cxn ang="0">
                  <a:pos x="356" y="7"/>
                </a:cxn>
                <a:cxn ang="0">
                  <a:pos x="363" y="8"/>
                </a:cxn>
                <a:cxn ang="0">
                  <a:pos x="366" y="9"/>
                </a:cxn>
                <a:cxn ang="0">
                  <a:pos x="381" y="10"/>
                </a:cxn>
              </a:cxnLst>
              <a:rect l="0" t="0" r="r" b="b"/>
              <a:pathLst>
                <a:path w="437" h="224">
                  <a:moveTo>
                    <a:pt x="392" y="12"/>
                  </a:moveTo>
                  <a:cubicBezTo>
                    <a:pt x="395" y="13"/>
                    <a:pt x="399" y="13"/>
                    <a:pt x="403" y="14"/>
                  </a:cubicBezTo>
                  <a:cubicBezTo>
                    <a:pt x="406" y="15"/>
                    <a:pt x="410" y="15"/>
                    <a:pt x="414" y="15"/>
                  </a:cubicBezTo>
                  <a:cubicBezTo>
                    <a:pt x="416" y="15"/>
                    <a:pt x="417" y="17"/>
                    <a:pt x="419" y="17"/>
                  </a:cubicBezTo>
                  <a:cubicBezTo>
                    <a:pt x="424" y="17"/>
                    <a:pt x="429" y="18"/>
                    <a:pt x="433" y="19"/>
                  </a:cubicBezTo>
                  <a:cubicBezTo>
                    <a:pt x="435" y="19"/>
                    <a:pt x="437" y="20"/>
                    <a:pt x="436" y="22"/>
                  </a:cubicBezTo>
                  <a:cubicBezTo>
                    <a:pt x="433" y="27"/>
                    <a:pt x="434" y="32"/>
                    <a:pt x="434" y="38"/>
                  </a:cubicBezTo>
                  <a:cubicBezTo>
                    <a:pt x="433" y="44"/>
                    <a:pt x="434" y="50"/>
                    <a:pt x="434" y="56"/>
                  </a:cubicBezTo>
                  <a:cubicBezTo>
                    <a:pt x="432" y="64"/>
                    <a:pt x="433" y="72"/>
                    <a:pt x="433" y="81"/>
                  </a:cubicBezTo>
                  <a:cubicBezTo>
                    <a:pt x="433" y="88"/>
                    <a:pt x="433" y="95"/>
                    <a:pt x="433" y="102"/>
                  </a:cubicBezTo>
                  <a:cubicBezTo>
                    <a:pt x="433" y="108"/>
                    <a:pt x="435" y="115"/>
                    <a:pt x="434" y="121"/>
                  </a:cubicBezTo>
                  <a:cubicBezTo>
                    <a:pt x="433" y="125"/>
                    <a:pt x="433" y="129"/>
                    <a:pt x="434" y="133"/>
                  </a:cubicBezTo>
                  <a:cubicBezTo>
                    <a:pt x="434" y="137"/>
                    <a:pt x="433" y="141"/>
                    <a:pt x="434" y="146"/>
                  </a:cubicBezTo>
                  <a:cubicBezTo>
                    <a:pt x="434" y="150"/>
                    <a:pt x="434" y="155"/>
                    <a:pt x="434" y="159"/>
                  </a:cubicBezTo>
                  <a:cubicBezTo>
                    <a:pt x="434" y="165"/>
                    <a:pt x="434" y="172"/>
                    <a:pt x="434" y="178"/>
                  </a:cubicBezTo>
                  <a:cubicBezTo>
                    <a:pt x="434" y="192"/>
                    <a:pt x="433" y="206"/>
                    <a:pt x="434" y="221"/>
                  </a:cubicBezTo>
                  <a:cubicBezTo>
                    <a:pt x="434" y="222"/>
                    <a:pt x="433" y="224"/>
                    <a:pt x="432" y="223"/>
                  </a:cubicBezTo>
                  <a:cubicBezTo>
                    <a:pt x="424" y="223"/>
                    <a:pt x="416" y="223"/>
                    <a:pt x="408" y="222"/>
                  </a:cubicBezTo>
                  <a:cubicBezTo>
                    <a:pt x="396" y="221"/>
                    <a:pt x="385" y="219"/>
                    <a:pt x="373" y="220"/>
                  </a:cubicBezTo>
                  <a:cubicBezTo>
                    <a:pt x="368" y="220"/>
                    <a:pt x="363" y="219"/>
                    <a:pt x="358" y="219"/>
                  </a:cubicBezTo>
                  <a:cubicBezTo>
                    <a:pt x="351" y="218"/>
                    <a:pt x="344" y="218"/>
                    <a:pt x="337" y="219"/>
                  </a:cubicBezTo>
                  <a:cubicBezTo>
                    <a:pt x="332" y="219"/>
                    <a:pt x="328" y="218"/>
                    <a:pt x="323" y="218"/>
                  </a:cubicBezTo>
                  <a:cubicBezTo>
                    <a:pt x="317" y="219"/>
                    <a:pt x="311" y="217"/>
                    <a:pt x="305" y="217"/>
                  </a:cubicBezTo>
                  <a:cubicBezTo>
                    <a:pt x="295" y="217"/>
                    <a:pt x="285" y="218"/>
                    <a:pt x="274" y="217"/>
                  </a:cubicBezTo>
                  <a:cubicBezTo>
                    <a:pt x="265" y="217"/>
                    <a:pt x="256" y="216"/>
                    <a:pt x="247" y="217"/>
                  </a:cubicBezTo>
                  <a:cubicBezTo>
                    <a:pt x="234" y="217"/>
                    <a:pt x="220" y="216"/>
                    <a:pt x="207" y="217"/>
                  </a:cubicBezTo>
                  <a:cubicBezTo>
                    <a:pt x="193" y="217"/>
                    <a:pt x="180" y="217"/>
                    <a:pt x="166" y="217"/>
                  </a:cubicBezTo>
                  <a:cubicBezTo>
                    <a:pt x="155" y="217"/>
                    <a:pt x="143" y="217"/>
                    <a:pt x="132" y="217"/>
                  </a:cubicBezTo>
                  <a:cubicBezTo>
                    <a:pt x="121" y="217"/>
                    <a:pt x="110" y="218"/>
                    <a:pt x="99" y="218"/>
                  </a:cubicBezTo>
                  <a:cubicBezTo>
                    <a:pt x="88" y="218"/>
                    <a:pt x="77" y="218"/>
                    <a:pt x="65" y="219"/>
                  </a:cubicBezTo>
                  <a:cubicBezTo>
                    <a:pt x="54" y="219"/>
                    <a:pt x="43" y="220"/>
                    <a:pt x="32" y="220"/>
                  </a:cubicBezTo>
                  <a:cubicBezTo>
                    <a:pt x="28" y="221"/>
                    <a:pt x="23" y="220"/>
                    <a:pt x="20" y="221"/>
                  </a:cubicBezTo>
                  <a:cubicBezTo>
                    <a:pt x="16" y="222"/>
                    <a:pt x="12" y="222"/>
                    <a:pt x="8" y="222"/>
                  </a:cubicBezTo>
                  <a:cubicBezTo>
                    <a:pt x="6" y="223"/>
                    <a:pt x="4" y="221"/>
                    <a:pt x="2" y="223"/>
                  </a:cubicBezTo>
                  <a:cubicBezTo>
                    <a:pt x="2" y="217"/>
                    <a:pt x="3" y="211"/>
                    <a:pt x="1" y="206"/>
                  </a:cubicBezTo>
                  <a:cubicBezTo>
                    <a:pt x="1" y="204"/>
                    <a:pt x="1" y="202"/>
                    <a:pt x="1" y="201"/>
                  </a:cubicBezTo>
                  <a:cubicBezTo>
                    <a:pt x="3" y="194"/>
                    <a:pt x="2" y="188"/>
                    <a:pt x="2" y="181"/>
                  </a:cubicBezTo>
                  <a:cubicBezTo>
                    <a:pt x="3" y="179"/>
                    <a:pt x="1" y="176"/>
                    <a:pt x="2" y="174"/>
                  </a:cubicBezTo>
                  <a:cubicBezTo>
                    <a:pt x="4" y="170"/>
                    <a:pt x="2" y="166"/>
                    <a:pt x="3" y="162"/>
                  </a:cubicBezTo>
                  <a:cubicBezTo>
                    <a:pt x="3" y="159"/>
                    <a:pt x="3" y="155"/>
                    <a:pt x="3" y="151"/>
                  </a:cubicBezTo>
                  <a:cubicBezTo>
                    <a:pt x="2" y="147"/>
                    <a:pt x="3" y="143"/>
                    <a:pt x="3" y="139"/>
                  </a:cubicBezTo>
                  <a:cubicBezTo>
                    <a:pt x="2" y="133"/>
                    <a:pt x="3" y="128"/>
                    <a:pt x="3" y="123"/>
                  </a:cubicBezTo>
                  <a:cubicBezTo>
                    <a:pt x="2" y="117"/>
                    <a:pt x="4" y="111"/>
                    <a:pt x="3" y="105"/>
                  </a:cubicBezTo>
                  <a:cubicBezTo>
                    <a:pt x="2" y="100"/>
                    <a:pt x="4" y="95"/>
                    <a:pt x="3" y="90"/>
                  </a:cubicBezTo>
                  <a:cubicBezTo>
                    <a:pt x="2" y="88"/>
                    <a:pt x="5" y="85"/>
                    <a:pt x="2" y="83"/>
                  </a:cubicBezTo>
                  <a:cubicBezTo>
                    <a:pt x="6" y="80"/>
                    <a:pt x="1" y="78"/>
                    <a:pt x="3" y="75"/>
                  </a:cubicBezTo>
                  <a:cubicBezTo>
                    <a:pt x="5" y="72"/>
                    <a:pt x="3" y="68"/>
                    <a:pt x="3" y="64"/>
                  </a:cubicBezTo>
                  <a:cubicBezTo>
                    <a:pt x="3" y="62"/>
                    <a:pt x="5" y="59"/>
                    <a:pt x="2" y="56"/>
                  </a:cubicBezTo>
                  <a:cubicBezTo>
                    <a:pt x="2" y="56"/>
                    <a:pt x="2" y="56"/>
                    <a:pt x="2" y="56"/>
                  </a:cubicBezTo>
                  <a:cubicBezTo>
                    <a:pt x="4" y="48"/>
                    <a:pt x="3" y="41"/>
                    <a:pt x="1" y="34"/>
                  </a:cubicBezTo>
                  <a:cubicBezTo>
                    <a:pt x="1" y="30"/>
                    <a:pt x="2" y="26"/>
                    <a:pt x="1" y="22"/>
                  </a:cubicBezTo>
                  <a:cubicBezTo>
                    <a:pt x="0" y="21"/>
                    <a:pt x="1" y="20"/>
                    <a:pt x="3" y="20"/>
                  </a:cubicBezTo>
                  <a:cubicBezTo>
                    <a:pt x="13" y="19"/>
                    <a:pt x="22" y="16"/>
                    <a:pt x="32" y="15"/>
                  </a:cubicBezTo>
                  <a:cubicBezTo>
                    <a:pt x="39" y="13"/>
                    <a:pt x="45" y="13"/>
                    <a:pt x="52" y="12"/>
                  </a:cubicBezTo>
                  <a:cubicBezTo>
                    <a:pt x="53" y="12"/>
                    <a:pt x="53" y="12"/>
                    <a:pt x="54" y="12"/>
                  </a:cubicBezTo>
                  <a:cubicBezTo>
                    <a:pt x="55" y="11"/>
                    <a:pt x="57" y="11"/>
                    <a:pt x="58" y="11"/>
                  </a:cubicBezTo>
                  <a:cubicBezTo>
                    <a:pt x="65" y="9"/>
                    <a:pt x="72" y="9"/>
                    <a:pt x="79" y="9"/>
                  </a:cubicBezTo>
                  <a:cubicBezTo>
                    <a:pt x="83" y="9"/>
                    <a:pt x="87" y="9"/>
                    <a:pt x="91" y="8"/>
                  </a:cubicBezTo>
                  <a:cubicBezTo>
                    <a:pt x="98" y="6"/>
                    <a:pt x="105" y="7"/>
                    <a:pt x="112" y="6"/>
                  </a:cubicBezTo>
                  <a:cubicBezTo>
                    <a:pt x="119" y="4"/>
                    <a:pt x="127" y="5"/>
                    <a:pt x="134" y="4"/>
                  </a:cubicBezTo>
                  <a:cubicBezTo>
                    <a:pt x="141" y="4"/>
                    <a:pt x="148" y="3"/>
                    <a:pt x="155" y="3"/>
                  </a:cubicBezTo>
                  <a:cubicBezTo>
                    <a:pt x="161" y="2"/>
                    <a:pt x="167" y="3"/>
                    <a:pt x="173" y="1"/>
                  </a:cubicBezTo>
                  <a:cubicBezTo>
                    <a:pt x="179" y="0"/>
                    <a:pt x="186" y="1"/>
                    <a:pt x="192" y="1"/>
                  </a:cubicBezTo>
                  <a:cubicBezTo>
                    <a:pt x="201" y="0"/>
                    <a:pt x="210" y="1"/>
                    <a:pt x="218" y="0"/>
                  </a:cubicBezTo>
                  <a:cubicBezTo>
                    <a:pt x="230" y="0"/>
                    <a:pt x="241" y="1"/>
                    <a:pt x="253" y="1"/>
                  </a:cubicBezTo>
                  <a:cubicBezTo>
                    <a:pt x="260" y="1"/>
                    <a:pt x="268" y="1"/>
                    <a:pt x="275" y="1"/>
                  </a:cubicBezTo>
                  <a:cubicBezTo>
                    <a:pt x="282" y="1"/>
                    <a:pt x="289" y="3"/>
                    <a:pt x="296" y="3"/>
                  </a:cubicBezTo>
                  <a:cubicBezTo>
                    <a:pt x="302" y="3"/>
                    <a:pt x="308" y="4"/>
                    <a:pt x="313" y="3"/>
                  </a:cubicBezTo>
                  <a:cubicBezTo>
                    <a:pt x="320" y="2"/>
                    <a:pt x="326" y="4"/>
                    <a:pt x="331" y="5"/>
                  </a:cubicBezTo>
                  <a:cubicBezTo>
                    <a:pt x="334" y="6"/>
                    <a:pt x="334" y="4"/>
                    <a:pt x="336" y="4"/>
                  </a:cubicBezTo>
                  <a:cubicBezTo>
                    <a:pt x="337" y="5"/>
                    <a:pt x="335" y="6"/>
                    <a:pt x="337" y="6"/>
                  </a:cubicBezTo>
                  <a:cubicBezTo>
                    <a:pt x="339" y="6"/>
                    <a:pt x="342" y="8"/>
                    <a:pt x="344" y="6"/>
                  </a:cubicBezTo>
                  <a:cubicBezTo>
                    <a:pt x="344" y="6"/>
                    <a:pt x="346" y="5"/>
                    <a:pt x="347" y="6"/>
                  </a:cubicBezTo>
                  <a:cubicBezTo>
                    <a:pt x="350" y="9"/>
                    <a:pt x="353" y="7"/>
                    <a:pt x="356" y="7"/>
                  </a:cubicBezTo>
                  <a:cubicBezTo>
                    <a:pt x="357" y="6"/>
                    <a:pt x="358" y="6"/>
                    <a:pt x="357" y="8"/>
                  </a:cubicBezTo>
                  <a:cubicBezTo>
                    <a:pt x="359" y="8"/>
                    <a:pt x="361" y="10"/>
                    <a:pt x="363" y="8"/>
                  </a:cubicBezTo>
                  <a:cubicBezTo>
                    <a:pt x="364" y="7"/>
                    <a:pt x="364" y="7"/>
                    <a:pt x="366" y="9"/>
                  </a:cubicBezTo>
                  <a:cubicBezTo>
                    <a:pt x="366" y="9"/>
                    <a:pt x="366" y="9"/>
                    <a:pt x="366" y="9"/>
                  </a:cubicBezTo>
                  <a:cubicBezTo>
                    <a:pt x="369" y="8"/>
                    <a:pt x="372" y="11"/>
                    <a:pt x="375" y="10"/>
                  </a:cubicBezTo>
                  <a:cubicBezTo>
                    <a:pt x="377" y="9"/>
                    <a:pt x="379" y="9"/>
                    <a:pt x="381" y="10"/>
                  </a:cubicBezTo>
                  <a:cubicBezTo>
                    <a:pt x="384" y="14"/>
                    <a:pt x="388" y="11"/>
                    <a:pt x="392" y="12"/>
                  </a:cubicBezTo>
                  <a:close/>
                </a:path>
              </a:pathLst>
            </a:custGeom>
            <a:solidFill>
              <a:srgbClr val="222F3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68">
              <a:extLst>
                <a:ext uri="{FF2B5EF4-FFF2-40B4-BE49-F238E27FC236}">
                  <a16:creationId xmlns:a16="http://schemas.microsoft.com/office/drawing/2014/main" id="{AFF4A1CC-8850-47CA-88DB-479054B02888}"/>
                </a:ext>
              </a:extLst>
            </p:cNvPr>
            <p:cNvSpPr>
              <a:spLocks/>
            </p:cNvSpPr>
            <p:nvPr/>
          </p:nvSpPr>
          <p:spPr bwMode="auto">
            <a:xfrm>
              <a:off x="9792017" y="3254195"/>
              <a:ext cx="1222375" cy="217488"/>
            </a:xfrm>
            <a:custGeom>
              <a:avLst/>
              <a:gdLst/>
              <a:ahLst/>
              <a:cxnLst>
                <a:cxn ang="0">
                  <a:pos x="316" y="19"/>
                </a:cxn>
                <a:cxn ang="0">
                  <a:pos x="321" y="24"/>
                </a:cxn>
                <a:cxn ang="0">
                  <a:pos x="323" y="38"/>
                </a:cxn>
                <a:cxn ang="0">
                  <a:pos x="325" y="53"/>
                </a:cxn>
                <a:cxn ang="0">
                  <a:pos x="323" y="55"/>
                </a:cxn>
                <a:cxn ang="0">
                  <a:pos x="313" y="54"/>
                </a:cxn>
                <a:cxn ang="0">
                  <a:pos x="293" y="52"/>
                </a:cxn>
                <a:cxn ang="0">
                  <a:pos x="257" y="48"/>
                </a:cxn>
                <a:cxn ang="0">
                  <a:pos x="231" y="46"/>
                </a:cxn>
                <a:cxn ang="0">
                  <a:pos x="189" y="44"/>
                </a:cxn>
                <a:cxn ang="0">
                  <a:pos x="156" y="44"/>
                </a:cxn>
                <a:cxn ang="0">
                  <a:pos x="130" y="45"/>
                </a:cxn>
                <a:cxn ang="0">
                  <a:pos x="100" y="47"/>
                </a:cxn>
                <a:cxn ang="0">
                  <a:pos x="65" y="50"/>
                </a:cxn>
                <a:cxn ang="0">
                  <a:pos x="50" y="52"/>
                </a:cxn>
                <a:cxn ang="0">
                  <a:pos x="34" y="53"/>
                </a:cxn>
                <a:cxn ang="0">
                  <a:pos x="15" y="55"/>
                </a:cxn>
                <a:cxn ang="0">
                  <a:pos x="8" y="56"/>
                </a:cxn>
                <a:cxn ang="0">
                  <a:pos x="1" y="58"/>
                </a:cxn>
                <a:cxn ang="0">
                  <a:pos x="1" y="57"/>
                </a:cxn>
                <a:cxn ang="0">
                  <a:pos x="1" y="55"/>
                </a:cxn>
                <a:cxn ang="0">
                  <a:pos x="1" y="52"/>
                </a:cxn>
                <a:cxn ang="0">
                  <a:pos x="1" y="50"/>
                </a:cxn>
                <a:cxn ang="0">
                  <a:pos x="3" y="28"/>
                </a:cxn>
                <a:cxn ang="0">
                  <a:pos x="10" y="17"/>
                </a:cxn>
                <a:cxn ang="0">
                  <a:pos x="27" y="13"/>
                </a:cxn>
                <a:cxn ang="0">
                  <a:pos x="68" y="6"/>
                </a:cxn>
                <a:cxn ang="0">
                  <a:pos x="113" y="2"/>
                </a:cxn>
                <a:cxn ang="0">
                  <a:pos x="129" y="0"/>
                </a:cxn>
                <a:cxn ang="0">
                  <a:pos x="145" y="0"/>
                </a:cxn>
                <a:cxn ang="0">
                  <a:pos x="165" y="1"/>
                </a:cxn>
                <a:cxn ang="0">
                  <a:pos x="200" y="3"/>
                </a:cxn>
                <a:cxn ang="0">
                  <a:pos x="208" y="3"/>
                </a:cxn>
                <a:cxn ang="0">
                  <a:pos x="228" y="5"/>
                </a:cxn>
                <a:cxn ang="0">
                  <a:pos x="246" y="7"/>
                </a:cxn>
                <a:cxn ang="0">
                  <a:pos x="264" y="10"/>
                </a:cxn>
                <a:cxn ang="0">
                  <a:pos x="283" y="12"/>
                </a:cxn>
                <a:cxn ang="0">
                  <a:pos x="316" y="19"/>
                </a:cxn>
              </a:cxnLst>
              <a:rect l="0" t="0" r="r" b="b"/>
              <a:pathLst>
                <a:path w="326" h="58">
                  <a:moveTo>
                    <a:pt x="316" y="19"/>
                  </a:moveTo>
                  <a:cubicBezTo>
                    <a:pt x="318" y="19"/>
                    <a:pt x="321" y="20"/>
                    <a:pt x="321" y="24"/>
                  </a:cubicBezTo>
                  <a:cubicBezTo>
                    <a:pt x="322" y="29"/>
                    <a:pt x="322" y="34"/>
                    <a:pt x="323" y="38"/>
                  </a:cubicBezTo>
                  <a:cubicBezTo>
                    <a:pt x="324" y="43"/>
                    <a:pt x="323" y="48"/>
                    <a:pt x="325" y="53"/>
                  </a:cubicBezTo>
                  <a:cubicBezTo>
                    <a:pt x="325" y="54"/>
                    <a:pt x="326" y="56"/>
                    <a:pt x="323" y="55"/>
                  </a:cubicBezTo>
                  <a:cubicBezTo>
                    <a:pt x="320" y="55"/>
                    <a:pt x="316" y="55"/>
                    <a:pt x="313" y="54"/>
                  </a:cubicBezTo>
                  <a:cubicBezTo>
                    <a:pt x="306" y="52"/>
                    <a:pt x="300" y="52"/>
                    <a:pt x="293" y="52"/>
                  </a:cubicBezTo>
                  <a:cubicBezTo>
                    <a:pt x="281" y="51"/>
                    <a:pt x="269" y="48"/>
                    <a:pt x="257" y="48"/>
                  </a:cubicBezTo>
                  <a:cubicBezTo>
                    <a:pt x="248" y="47"/>
                    <a:pt x="240" y="46"/>
                    <a:pt x="231" y="46"/>
                  </a:cubicBezTo>
                  <a:cubicBezTo>
                    <a:pt x="217" y="45"/>
                    <a:pt x="203" y="44"/>
                    <a:pt x="189" y="44"/>
                  </a:cubicBezTo>
                  <a:cubicBezTo>
                    <a:pt x="178" y="44"/>
                    <a:pt x="167" y="43"/>
                    <a:pt x="156" y="44"/>
                  </a:cubicBezTo>
                  <a:cubicBezTo>
                    <a:pt x="147" y="44"/>
                    <a:pt x="139" y="44"/>
                    <a:pt x="130" y="45"/>
                  </a:cubicBezTo>
                  <a:cubicBezTo>
                    <a:pt x="120" y="45"/>
                    <a:pt x="110" y="46"/>
                    <a:pt x="100" y="47"/>
                  </a:cubicBezTo>
                  <a:cubicBezTo>
                    <a:pt x="89" y="47"/>
                    <a:pt x="77" y="50"/>
                    <a:pt x="65" y="50"/>
                  </a:cubicBezTo>
                  <a:cubicBezTo>
                    <a:pt x="60" y="50"/>
                    <a:pt x="55" y="52"/>
                    <a:pt x="50" y="52"/>
                  </a:cubicBezTo>
                  <a:cubicBezTo>
                    <a:pt x="45" y="53"/>
                    <a:pt x="40" y="53"/>
                    <a:pt x="34" y="53"/>
                  </a:cubicBezTo>
                  <a:cubicBezTo>
                    <a:pt x="28" y="54"/>
                    <a:pt x="21" y="55"/>
                    <a:pt x="15" y="55"/>
                  </a:cubicBezTo>
                  <a:cubicBezTo>
                    <a:pt x="13" y="55"/>
                    <a:pt x="10" y="55"/>
                    <a:pt x="8" y="56"/>
                  </a:cubicBezTo>
                  <a:cubicBezTo>
                    <a:pt x="6" y="57"/>
                    <a:pt x="4" y="58"/>
                    <a:pt x="1" y="58"/>
                  </a:cubicBezTo>
                  <a:cubicBezTo>
                    <a:pt x="1" y="57"/>
                    <a:pt x="1" y="57"/>
                    <a:pt x="1" y="57"/>
                  </a:cubicBezTo>
                  <a:cubicBezTo>
                    <a:pt x="1" y="56"/>
                    <a:pt x="1" y="56"/>
                    <a:pt x="1" y="55"/>
                  </a:cubicBezTo>
                  <a:cubicBezTo>
                    <a:pt x="1" y="54"/>
                    <a:pt x="1" y="54"/>
                    <a:pt x="1" y="52"/>
                  </a:cubicBezTo>
                  <a:cubicBezTo>
                    <a:pt x="0" y="52"/>
                    <a:pt x="1" y="51"/>
                    <a:pt x="1" y="50"/>
                  </a:cubicBezTo>
                  <a:cubicBezTo>
                    <a:pt x="1" y="43"/>
                    <a:pt x="2" y="36"/>
                    <a:pt x="3" y="28"/>
                  </a:cubicBezTo>
                  <a:cubicBezTo>
                    <a:pt x="3" y="23"/>
                    <a:pt x="5" y="18"/>
                    <a:pt x="10" y="17"/>
                  </a:cubicBezTo>
                  <a:cubicBezTo>
                    <a:pt x="16" y="15"/>
                    <a:pt x="21" y="14"/>
                    <a:pt x="27" y="13"/>
                  </a:cubicBezTo>
                  <a:cubicBezTo>
                    <a:pt x="40" y="9"/>
                    <a:pt x="55" y="8"/>
                    <a:pt x="68" y="6"/>
                  </a:cubicBezTo>
                  <a:cubicBezTo>
                    <a:pt x="83" y="3"/>
                    <a:pt x="98" y="2"/>
                    <a:pt x="113" y="2"/>
                  </a:cubicBezTo>
                  <a:cubicBezTo>
                    <a:pt x="119" y="2"/>
                    <a:pt x="123" y="0"/>
                    <a:pt x="129" y="0"/>
                  </a:cubicBezTo>
                  <a:cubicBezTo>
                    <a:pt x="134" y="0"/>
                    <a:pt x="140" y="0"/>
                    <a:pt x="145" y="0"/>
                  </a:cubicBezTo>
                  <a:cubicBezTo>
                    <a:pt x="152" y="1"/>
                    <a:pt x="158" y="1"/>
                    <a:pt x="165" y="1"/>
                  </a:cubicBezTo>
                  <a:cubicBezTo>
                    <a:pt x="177" y="1"/>
                    <a:pt x="188" y="2"/>
                    <a:pt x="200" y="3"/>
                  </a:cubicBezTo>
                  <a:cubicBezTo>
                    <a:pt x="203" y="3"/>
                    <a:pt x="205" y="2"/>
                    <a:pt x="208" y="3"/>
                  </a:cubicBezTo>
                  <a:cubicBezTo>
                    <a:pt x="214" y="5"/>
                    <a:pt x="221" y="4"/>
                    <a:pt x="228" y="5"/>
                  </a:cubicBezTo>
                  <a:cubicBezTo>
                    <a:pt x="234" y="6"/>
                    <a:pt x="240" y="6"/>
                    <a:pt x="246" y="7"/>
                  </a:cubicBezTo>
                  <a:cubicBezTo>
                    <a:pt x="252" y="8"/>
                    <a:pt x="258" y="10"/>
                    <a:pt x="264" y="10"/>
                  </a:cubicBezTo>
                  <a:cubicBezTo>
                    <a:pt x="270" y="10"/>
                    <a:pt x="277" y="11"/>
                    <a:pt x="283" y="12"/>
                  </a:cubicBezTo>
                  <a:cubicBezTo>
                    <a:pt x="294" y="13"/>
                    <a:pt x="305" y="17"/>
                    <a:pt x="316" y="19"/>
                  </a:cubicBezTo>
                  <a:close/>
                </a:path>
              </a:pathLst>
            </a:custGeom>
            <a:solidFill>
              <a:srgbClr val="F7D27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Group 24">
            <a:extLst>
              <a:ext uri="{FF2B5EF4-FFF2-40B4-BE49-F238E27FC236}">
                <a16:creationId xmlns:a16="http://schemas.microsoft.com/office/drawing/2014/main" id="{3418126D-BAAB-46EB-85DC-0D393056FAF4}"/>
              </a:ext>
            </a:extLst>
          </p:cNvPr>
          <p:cNvGrpSpPr/>
          <p:nvPr/>
        </p:nvGrpSpPr>
        <p:grpSpPr bwMode="auto">
          <a:xfrm>
            <a:off x="1519154" y="2484977"/>
            <a:ext cx="3007402" cy="1915793"/>
            <a:chOff x="465" y="2609"/>
            <a:chExt cx="1966" cy="1642"/>
          </a:xfrm>
        </p:grpSpPr>
        <p:sp>
          <p:nvSpPr>
            <p:cNvPr id="22" name="矩形 10">
              <a:extLst>
                <a:ext uri="{FF2B5EF4-FFF2-40B4-BE49-F238E27FC236}">
                  <a16:creationId xmlns:a16="http://schemas.microsoft.com/office/drawing/2014/main" id="{CD8181A5-DB1C-4192-96D7-7B27DCB2CD24}"/>
                </a:ext>
              </a:extLst>
            </p:cNvPr>
            <p:cNvSpPr>
              <a:spLocks noChangeArrowheads="1"/>
            </p:cNvSpPr>
            <p:nvPr/>
          </p:nvSpPr>
          <p:spPr bwMode="auto">
            <a:xfrm>
              <a:off x="465" y="2609"/>
              <a:ext cx="1966" cy="1625"/>
            </a:xfrm>
            <a:prstGeom prst="rect">
              <a:avLst/>
            </a:prstGeom>
            <a:noFill/>
            <a:ln w="9525">
              <a:noFill/>
              <a:miter lim="800000"/>
            </a:ln>
          </p:spPr>
          <p:txBody>
            <a:bodyPr wrap="square">
              <a:spAutoFit/>
            </a:bodyPr>
            <a:lstStyle/>
            <a:p>
              <a:pPr algn="l" defTabSz="0">
                <a:lnSpc>
                  <a:spcPct val="150000"/>
                </a:lnSpc>
                <a:tabLst>
                  <a:tab pos="998220" algn="l"/>
                </a:tabLst>
              </a:pPr>
              <a:r>
                <a:rPr lang="zh-CN" altLang="en-US" sz="1600" dirty="0">
                  <a:solidFill>
                    <a:schemeClr val="tx1">
                      <a:lumMod val="75000"/>
                      <a:lumOff val="25000"/>
                    </a:schemeClr>
                  </a:solidFill>
                  <a:latin typeface="字魂27号-布丁体" panose="00000500000000000000" charset="-122"/>
                  <a:ea typeface="字魂27号-布丁体" panose="00000500000000000000" charset="-122"/>
                </a:rPr>
                <a:t>它严重依赖于个人的能力</a:t>
              </a:r>
              <a:endParaRPr lang="en-US" altLang="zh-CN" sz="1600" dirty="0">
                <a:solidFill>
                  <a:schemeClr val="tx1">
                    <a:lumMod val="75000"/>
                    <a:lumOff val="25000"/>
                  </a:schemeClr>
                </a:solidFill>
                <a:latin typeface="字魂27号-布丁体" panose="00000500000000000000" charset="-122"/>
                <a:ea typeface="字魂27号-布丁体" panose="00000500000000000000" charset="-122"/>
              </a:endParaRPr>
            </a:p>
            <a:p>
              <a:pPr algn="l" defTabSz="0">
                <a:lnSpc>
                  <a:spcPct val="150000"/>
                </a:lnSpc>
                <a:tabLst>
                  <a:tab pos="998220" algn="l"/>
                </a:tabLst>
              </a:pPr>
              <a:r>
                <a:rPr lang="zh-CN" altLang="en-US" sz="1600" dirty="0">
                  <a:solidFill>
                    <a:schemeClr val="tx1">
                      <a:lumMod val="75000"/>
                      <a:lumOff val="25000"/>
                    </a:schemeClr>
                  </a:solidFill>
                  <a:latin typeface="字魂27号-布丁体" panose="00000500000000000000" charset="-122"/>
                  <a:ea typeface="字魂27号-布丁体" panose="00000500000000000000" charset="-122"/>
                </a:rPr>
                <a:t>由于这一时期科学的产生主要是个体科学家，合作类型较少。因此新的知识产出对科学家自己的个人能力要求极高</a:t>
              </a:r>
            </a:p>
          </p:txBody>
        </p:sp>
        <p:sp>
          <p:nvSpPr>
            <p:cNvPr id="23" name="矩形 10">
              <a:extLst>
                <a:ext uri="{FF2B5EF4-FFF2-40B4-BE49-F238E27FC236}">
                  <a16:creationId xmlns:a16="http://schemas.microsoft.com/office/drawing/2014/main" id="{4B3AE180-C57E-43B1-8427-69FB87949DA9}"/>
                </a:ext>
              </a:extLst>
            </p:cNvPr>
            <p:cNvSpPr>
              <a:spLocks noChangeArrowheads="1"/>
            </p:cNvSpPr>
            <p:nvPr/>
          </p:nvSpPr>
          <p:spPr bwMode="auto">
            <a:xfrm>
              <a:off x="465" y="3893"/>
              <a:ext cx="1956" cy="358"/>
            </a:xfrm>
            <a:prstGeom prst="rect">
              <a:avLst/>
            </a:prstGeom>
            <a:noFill/>
            <a:ln w="9525">
              <a:noFill/>
              <a:miter lim="800000"/>
            </a:ln>
          </p:spPr>
          <p:txBody>
            <a:bodyPr wrap="square">
              <a:spAutoFit/>
            </a:bodyPr>
            <a:lstStyle/>
            <a:p>
              <a:pPr algn="l" defTabSz="0">
                <a:lnSpc>
                  <a:spcPct val="150000"/>
                </a:lnSpc>
                <a:tabLst>
                  <a:tab pos="998220" algn="l"/>
                </a:tabLst>
              </a:pPr>
              <a:endParaRPr lang="zh-CN" altLang="en-US" sz="1600" dirty="0">
                <a:solidFill>
                  <a:schemeClr val="tx1">
                    <a:lumMod val="75000"/>
                    <a:lumOff val="25000"/>
                  </a:schemeClr>
                </a:solidFill>
                <a:latin typeface="字魂27号-布丁体" panose="00000500000000000000" charset="-122"/>
                <a:ea typeface="字魂27号-布丁体" panose="00000500000000000000" charset="-122"/>
              </a:endParaRPr>
            </a:p>
          </p:txBody>
        </p:sp>
      </p:grpSp>
      <p:grpSp>
        <p:nvGrpSpPr>
          <p:cNvPr id="24" name="Group 24">
            <a:extLst>
              <a:ext uri="{FF2B5EF4-FFF2-40B4-BE49-F238E27FC236}">
                <a16:creationId xmlns:a16="http://schemas.microsoft.com/office/drawing/2014/main" id="{0D25AD22-EF69-4197-994F-0DD87CB6730E}"/>
              </a:ext>
            </a:extLst>
          </p:cNvPr>
          <p:cNvGrpSpPr/>
          <p:nvPr/>
        </p:nvGrpSpPr>
        <p:grpSpPr bwMode="auto">
          <a:xfrm>
            <a:off x="7821019" y="2604654"/>
            <a:ext cx="3007402" cy="1588656"/>
            <a:chOff x="465" y="2566"/>
            <a:chExt cx="1966" cy="956"/>
          </a:xfrm>
        </p:grpSpPr>
        <p:sp>
          <p:nvSpPr>
            <p:cNvPr id="26" name="矩形 10">
              <a:extLst>
                <a:ext uri="{FF2B5EF4-FFF2-40B4-BE49-F238E27FC236}">
                  <a16:creationId xmlns:a16="http://schemas.microsoft.com/office/drawing/2014/main" id="{5F17F9AB-CCD0-4893-AAE5-2818E02FB85B}"/>
                </a:ext>
              </a:extLst>
            </p:cNvPr>
            <p:cNvSpPr>
              <a:spLocks noChangeArrowheads="1"/>
            </p:cNvSpPr>
            <p:nvPr/>
          </p:nvSpPr>
          <p:spPr bwMode="auto">
            <a:xfrm>
              <a:off x="475" y="3164"/>
              <a:ext cx="1956" cy="358"/>
            </a:xfrm>
            <a:prstGeom prst="rect">
              <a:avLst/>
            </a:prstGeom>
            <a:noFill/>
            <a:ln w="9525">
              <a:noFill/>
              <a:miter lim="800000"/>
            </a:ln>
          </p:spPr>
          <p:txBody>
            <a:bodyPr wrap="square">
              <a:spAutoFit/>
            </a:bodyPr>
            <a:lstStyle/>
            <a:p>
              <a:pPr algn="l" defTabSz="0">
                <a:lnSpc>
                  <a:spcPct val="150000"/>
                </a:lnSpc>
                <a:tabLst>
                  <a:tab pos="998220" algn="l"/>
                </a:tabLst>
              </a:pPr>
              <a:endParaRPr lang="zh-CN" altLang="en-US" sz="1600" dirty="0">
                <a:solidFill>
                  <a:schemeClr val="tx1">
                    <a:lumMod val="75000"/>
                    <a:lumOff val="25000"/>
                  </a:schemeClr>
                </a:solidFill>
                <a:latin typeface="字魂27号-布丁体" panose="00000500000000000000" charset="-122"/>
                <a:ea typeface="字魂27号-布丁体" panose="00000500000000000000" charset="-122"/>
              </a:endParaRPr>
            </a:p>
          </p:txBody>
        </p:sp>
        <p:sp>
          <p:nvSpPr>
            <p:cNvPr id="27" name="矩形 10">
              <a:extLst>
                <a:ext uri="{FF2B5EF4-FFF2-40B4-BE49-F238E27FC236}">
                  <a16:creationId xmlns:a16="http://schemas.microsoft.com/office/drawing/2014/main" id="{8B52B341-A239-4AC4-984F-07343E9FBA5F}"/>
                </a:ext>
              </a:extLst>
            </p:cNvPr>
            <p:cNvSpPr>
              <a:spLocks noChangeArrowheads="1"/>
            </p:cNvSpPr>
            <p:nvPr/>
          </p:nvSpPr>
          <p:spPr bwMode="auto">
            <a:xfrm>
              <a:off x="465" y="2566"/>
              <a:ext cx="1956" cy="952"/>
            </a:xfrm>
            <a:prstGeom prst="rect">
              <a:avLst/>
            </a:prstGeom>
            <a:noFill/>
            <a:ln w="9525">
              <a:noFill/>
              <a:miter lim="800000"/>
            </a:ln>
          </p:spPr>
          <p:txBody>
            <a:bodyPr wrap="square">
              <a:spAutoFit/>
            </a:bodyPr>
            <a:lstStyle/>
            <a:p>
              <a:pPr algn="l" defTabSz="0">
                <a:lnSpc>
                  <a:spcPct val="150000"/>
                </a:lnSpc>
                <a:tabLst>
                  <a:tab pos="998220" algn="l"/>
                </a:tabLst>
              </a:pPr>
              <a:r>
                <a:rPr lang="zh-CN" altLang="en-US" sz="1600" dirty="0">
                  <a:solidFill>
                    <a:schemeClr val="tx1">
                      <a:lumMod val="75000"/>
                      <a:lumOff val="25000"/>
                    </a:schemeClr>
                  </a:solidFill>
                  <a:latin typeface="字魂27号-布丁体" panose="00000500000000000000" charset="-122"/>
                  <a:ea typeface="字魂27号-布丁体" panose="00000500000000000000" charset="-122"/>
                </a:rPr>
                <a:t>它的规范没有被系统化</a:t>
              </a:r>
              <a:endParaRPr lang="en-US" altLang="zh-CN" sz="1600" dirty="0">
                <a:solidFill>
                  <a:schemeClr val="tx1">
                    <a:lumMod val="75000"/>
                    <a:lumOff val="25000"/>
                  </a:schemeClr>
                </a:solidFill>
                <a:latin typeface="字魂27号-布丁体" panose="00000500000000000000" charset="-122"/>
                <a:ea typeface="字魂27号-布丁体" panose="00000500000000000000" charset="-122"/>
              </a:endParaRPr>
            </a:p>
            <a:p>
              <a:pPr algn="l" defTabSz="0">
                <a:lnSpc>
                  <a:spcPct val="150000"/>
                </a:lnSpc>
                <a:tabLst>
                  <a:tab pos="998220" algn="l"/>
                </a:tabLst>
              </a:pPr>
              <a:r>
                <a:rPr lang="zh-CN" altLang="en-US" sz="1600" dirty="0">
                  <a:solidFill>
                    <a:schemeClr val="tx1">
                      <a:lumMod val="75000"/>
                      <a:lumOff val="25000"/>
                    </a:schemeClr>
                  </a:solidFill>
                  <a:latin typeface="字魂27号-布丁体" panose="00000500000000000000" charset="-122"/>
                  <a:ea typeface="字魂27号-布丁体" panose="00000500000000000000" charset="-122"/>
                </a:rPr>
                <a:t>事实上这时期所谓的莫顿规范并没有作为一个类似法律的存在去约束科学家的行为</a:t>
              </a:r>
            </a:p>
          </p:txBody>
        </p:sp>
      </p:grpSp>
    </p:spTree>
    <p:extLst>
      <p:ext uri="{BB962C8B-B14F-4D97-AF65-F5344CB8AC3E}">
        <p14:creationId xmlns:p14="http://schemas.microsoft.com/office/powerpoint/2010/main" val="33961655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47"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anim calcmode="lin" valueType="num">
                                      <p:cBhvr>
                                        <p:cTn id="31" dur="500" fill="hold"/>
                                        <p:tgtEl>
                                          <p:spTgt spid="24"/>
                                        </p:tgtEl>
                                        <p:attrNameLst>
                                          <p:attrName>ppt_x</p:attrName>
                                        </p:attrNameLst>
                                      </p:cBhvr>
                                      <p:tavLst>
                                        <p:tav tm="0">
                                          <p:val>
                                            <p:strVal val="#ppt_x"/>
                                          </p:val>
                                        </p:tav>
                                        <p:tav tm="100000">
                                          <p:val>
                                            <p:strVal val="#ppt_x"/>
                                          </p:val>
                                        </p:tav>
                                      </p:tavLst>
                                    </p:anim>
                                    <p:anim calcmode="lin" valueType="num">
                                      <p:cBhvr>
                                        <p:cTn id="32"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37EB06C-B73A-4AC2-BF1D-C412B71FDCDE}"/>
              </a:ext>
            </a:extLst>
          </p:cNvPr>
          <p:cNvSpPr txBox="1"/>
          <p:nvPr/>
        </p:nvSpPr>
        <p:spPr>
          <a:xfrm>
            <a:off x="4258186" y="870596"/>
            <a:ext cx="3870913" cy="58477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新的知识生产模式</a:t>
            </a:r>
          </a:p>
        </p:txBody>
      </p:sp>
      <p:sp>
        <p:nvSpPr>
          <p:cNvPr id="18" name="Rectangle 6">
            <a:extLst>
              <a:ext uri="{FF2B5EF4-FFF2-40B4-BE49-F238E27FC236}">
                <a16:creationId xmlns:a16="http://schemas.microsoft.com/office/drawing/2014/main" id="{E05D5892-BD85-4F96-8B01-C09C4B53878A}"/>
              </a:ext>
            </a:extLst>
          </p:cNvPr>
          <p:cNvSpPr/>
          <p:nvPr/>
        </p:nvSpPr>
        <p:spPr>
          <a:xfrm>
            <a:off x="1171912" y="1560326"/>
            <a:ext cx="3086275" cy="400110"/>
          </a:xfrm>
          <a:prstGeom prst="rect">
            <a:avLst/>
          </a:prstGeom>
        </p:spPr>
        <p:txBody>
          <a:bodyPr wrap="square">
            <a:spAutoFit/>
          </a:bodyPr>
          <a:lstStyle/>
          <a:p>
            <a:pPr algn="ctr"/>
            <a:r>
              <a:rPr lang="zh-CN" altLang="en-US" sz="20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集体化</a:t>
            </a:r>
            <a:endParaRPr lang="en-US" sz="20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9" name="Rectangle 6">
            <a:extLst>
              <a:ext uri="{FF2B5EF4-FFF2-40B4-BE49-F238E27FC236}">
                <a16:creationId xmlns:a16="http://schemas.microsoft.com/office/drawing/2014/main" id="{56647189-6E9F-40FD-8530-E6708C1F74FA}"/>
              </a:ext>
            </a:extLst>
          </p:cNvPr>
          <p:cNvSpPr/>
          <p:nvPr/>
        </p:nvSpPr>
        <p:spPr>
          <a:xfrm>
            <a:off x="4446898" y="1560326"/>
            <a:ext cx="3086275" cy="400110"/>
          </a:xfrm>
          <a:prstGeom prst="rect">
            <a:avLst/>
          </a:prstGeom>
        </p:spPr>
        <p:txBody>
          <a:bodyPr wrap="square">
            <a:spAutoFit/>
          </a:bodyPr>
          <a:lstStyle/>
          <a:p>
            <a:pPr algn="ctr"/>
            <a:r>
              <a:rPr lang="zh-CN" altLang="en-US" sz="20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增长的极限</a:t>
            </a:r>
            <a:endParaRPr lang="en-US" sz="20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20" name="Rectangle 6">
            <a:extLst>
              <a:ext uri="{FF2B5EF4-FFF2-40B4-BE49-F238E27FC236}">
                <a16:creationId xmlns:a16="http://schemas.microsoft.com/office/drawing/2014/main" id="{2D99AE1E-7E5D-41FE-B215-E62F49F9F426}"/>
              </a:ext>
            </a:extLst>
          </p:cNvPr>
          <p:cNvSpPr/>
          <p:nvPr/>
        </p:nvSpPr>
        <p:spPr>
          <a:xfrm>
            <a:off x="7907046" y="1551176"/>
            <a:ext cx="3086275" cy="400110"/>
          </a:xfrm>
          <a:prstGeom prst="rect">
            <a:avLst/>
          </a:prstGeom>
        </p:spPr>
        <p:txBody>
          <a:bodyPr wrap="square">
            <a:spAutoFit/>
          </a:bodyPr>
          <a:lstStyle/>
          <a:p>
            <a:pPr algn="ctr"/>
            <a:r>
              <a:rPr lang="zh-CN" altLang="en-US" sz="20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官僚化</a:t>
            </a:r>
            <a:endParaRPr lang="en-US" sz="20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21" name="TextBox 82">
            <a:extLst>
              <a:ext uri="{FF2B5EF4-FFF2-40B4-BE49-F238E27FC236}">
                <a16:creationId xmlns:a16="http://schemas.microsoft.com/office/drawing/2014/main" id="{66277E3B-CBBA-4611-AFB0-14B2021CCC92}"/>
              </a:ext>
            </a:extLst>
          </p:cNvPr>
          <p:cNvSpPr txBox="1"/>
          <p:nvPr/>
        </p:nvSpPr>
        <p:spPr>
          <a:xfrm>
            <a:off x="1574891" y="5114018"/>
            <a:ext cx="2683295" cy="540091"/>
          </a:xfrm>
          <a:prstGeom prst="rect">
            <a:avLst/>
          </a:prstGeom>
        </p:spPr>
        <p:txBody>
          <a:bodyPr vert="horz" lIns="182880" tIns="91440" rIns="182880" bIns="91440" rtlCol="0" anchor="ctr">
            <a:noAutofit/>
          </a:bodyPr>
          <a:lstStyle>
            <a:defPPr>
              <a:defRPr lang="en-US"/>
            </a:defPPr>
            <a:lvl1pPr defTabSz="914082">
              <a:spcBef>
                <a:spcPct val="0"/>
              </a:spcBef>
              <a:defRPr sz="28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defTabSz="1828164" rtl="0"/>
            <a:endParaRPr lang="id-ID" sz="1400" kern="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2" name="Rectangle 54">
            <a:extLst>
              <a:ext uri="{FF2B5EF4-FFF2-40B4-BE49-F238E27FC236}">
                <a16:creationId xmlns:a16="http://schemas.microsoft.com/office/drawing/2014/main" id="{63F90470-F8F0-45BD-BA86-68F3BF786131}"/>
              </a:ext>
            </a:extLst>
          </p:cNvPr>
          <p:cNvSpPr/>
          <p:nvPr/>
        </p:nvSpPr>
        <p:spPr>
          <a:xfrm>
            <a:off x="1334170" y="5119709"/>
            <a:ext cx="2880475" cy="430887"/>
          </a:xfrm>
          <a:prstGeom prst="rect">
            <a:avLst/>
          </a:prstGeom>
        </p:spPr>
        <p:txBody>
          <a:bodyPr wrap="square" anchor="ctr">
            <a:spAutoFit/>
          </a:bodyPr>
          <a:lstStyle/>
          <a:p>
            <a:pPr defTabSz="1828800" rtl="0">
              <a:spcBef>
                <a:spcPts val="1200"/>
              </a:spcBef>
              <a:buClr>
                <a:srgbClr val="E24848"/>
              </a:buClr>
              <a:defRPr/>
            </a:pPr>
            <a:r>
              <a:rPr lang="zh-CN" altLang="en-US" sz="1100" kern="1200" noProof="1">
                <a:solidFill>
                  <a:schemeClr val="tx1">
                    <a:lumMod val="75000"/>
                    <a:lumOff val="25000"/>
                  </a:schemeClr>
                </a:solidFill>
                <a:latin typeface="字魂58号-创中黑" panose="00000500000000000000" pitchFamily="2" charset="-122"/>
                <a:ea typeface="字魂58号-创中黑" panose="00000500000000000000" pitchFamily="2" charset="-122"/>
                <a:cs typeface="Open Sans Light" panose="020B0306030504020204" pitchFamily="34" charset="0"/>
              </a:rPr>
              <a:t>科学知识的丰富 使得科学发展无法依赖个体独立工作</a:t>
            </a:r>
            <a:endParaRPr lang="en-US" sz="1100" kern="1200" noProof="1">
              <a:solidFill>
                <a:schemeClr val="tx1">
                  <a:lumMod val="75000"/>
                  <a:lumOff val="25000"/>
                </a:schemeClr>
              </a:solidFill>
              <a:latin typeface="字魂58号-创中黑" panose="00000500000000000000" pitchFamily="2" charset="-122"/>
              <a:ea typeface="字魂58号-创中黑" panose="00000500000000000000" pitchFamily="2" charset="-122"/>
              <a:cs typeface="Open Sans Light" panose="020B0306030504020204" pitchFamily="34" charset="0"/>
            </a:endParaRPr>
          </a:p>
        </p:txBody>
      </p:sp>
      <p:sp>
        <p:nvSpPr>
          <p:cNvPr id="23" name="TextBox 82">
            <a:extLst>
              <a:ext uri="{FF2B5EF4-FFF2-40B4-BE49-F238E27FC236}">
                <a16:creationId xmlns:a16="http://schemas.microsoft.com/office/drawing/2014/main" id="{0D415005-F497-40E7-B7BC-2612A8DEF817}"/>
              </a:ext>
            </a:extLst>
          </p:cNvPr>
          <p:cNvSpPr txBox="1"/>
          <p:nvPr/>
        </p:nvSpPr>
        <p:spPr>
          <a:xfrm>
            <a:off x="4978771" y="5114018"/>
            <a:ext cx="2771858" cy="540091"/>
          </a:xfrm>
          <a:prstGeom prst="rect">
            <a:avLst/>
          </a:prstGeom>
        </p:spPr>
        <p:txBody>
          <a:bodyPr vert="horz" lIns="182880" tIns="91440" rIns="182880" bIns="91440" rtlCol="0" anchor="ctr">
            <a:noAutofit/>
          </a:bodyPr>
          <a:lstStyle>
            <a:defPPr>
              <a:defRPr lang="en-US"/>
            </a:defPPr>
            <a:lvl1pPr defTabSz="914082">
              <a:spcBef>
                <a:spcPct val="0"/>
              </a:spcBef>
              <a:defRPr sz="28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defTabSz="1828164" rtl="0"/>
            <a:endParaRPr lang="id-ID" sz="1400" kern="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Rectangle 54">
            <a:extLst>
              <a:ext uri="{FF2B5EF4-FFF2-40B4-BE49-F238E27FC236}">
                <a16:creationId xmlns:a16="http://schemas.microsoft.com/office/drawing/2014/main" id="{AAABF9C5-B535-4759-B877-BA35A47C69A2}"/>
              </a:ext>
            </a:extLst>
          </p:cNvPr>
          <p:cNvSpPr/>
          <p:nvPr/>
        </p:nvSpPr>
        <p:spPr>
          <a:xfrm>
            <a:off x="4593115" y="5157569"/>
            <a:ext cx="2896261" cy="430887"/>
          </a:xfrm>
          <a:prstGeom prst="rect">
            <a:avLst/>
          </a:prstGeom>
        </p:spPr>
        <p:txBody>
          <a:bodyPr wrap="square" anchor="ctr">
            <a:spAutoFit/>
          </a:bodyPr>
          <a:lstStyle/>
          <a:p>
            <a:pPr defTabSz="1828800" rtl="0">
              <a:spcBef>
                <a:spcPts val="1200"/>
              </a:spcBef>
              <a:buClr>
                <a:srgbClr val="E24848"/>
              </a:buClr>
              <a:defRPr/>
            </a:pPr>
            <a:r>
              <a:rPr lang="zh-CN" altLang="en-US" sz="1100" kern="1200" noProof="1">
                <a:solidFill>
                  <a:schemeClr val="tx1">
                    <a:lumMod val="75000"/>
                    <a:lumOff val="25000"/>
                  </a:schemeClr>
                </a:solidFill>
                <a:latin typeface="字魂58号-创中黑" panose="00000500000000000000" pitchFamily="2" charset="-122"/>
                <a:ea typeface="字魂58号-创中黑" panose="00000500000000000000" pitchFamily="2" charset="-122"/>
                <a:cs typeface="Open Sans Light" panose="020B0306030504020204" pitchFamily="34" charset="0"/>
              </a:rPr>
              <a:t>科学上限来自于财政方面 整个事业太大 太昂贵</a:t>
            </a:r>
            <a:endParaRPr lang="en-US" sz="1100" kern="1200" noProof="1">
              <a:solidFill>
                <a:schemeClr val="tx1">
                  <a:lumMod val="75000"/>
                  <a:lumOff val="25000"/>
                </a:schemeClr>
              </a:solidFill>
              <a:latin typeface="字魂58号-创中黑" panose="00000500000000000000" pitchFamily="2" charset="-122"/>
              <a:ea typeface="字魂58号-创中黑" panose="00000500000000000000" pitchFamily="2" charset="-122"/>
              <a:cs typeface="Open Sans Light" panose="020B0306030504020204" pitchFamily="34" charset="0"/>
            </a:endParaRPr>
          </a:p>
        </p:txBody>
      </p:sp>
      <p:sp>
        <p:nvSpPr>
          <p:cNvPr id="25" name="TextBox 82">
            <a:extLst>
              <a:ext uri="{FF2B5EF4-FFF2-40B4-BE49-F238E27FC236}">
                <a16:creationId xmlns:a16="http://schemas.microsoft.com/office/drawing/2014/main" id="{E5267F74-B752-4C43-AB40-2579654786F5}"/>
              </a:ext>
            </a:extLst>
          </p:cNvPr>
          <p:cNvSpPr txBox="1"/>
          <p:nvPr/>
        </p:nvSpPr>
        <p:spPr>
          <a:xfrm>
            <a:off x="8222363" y="5105582"/>
            <a:ext cx="2886038" cy="540091"/>
          </a:xfrm>
          <a:prstGeom prst="rect">
            <a:avLst/>
          </a:prstGeom>
        </p:spPr>
        <p:txBody>
          <a:bodyPr vert="horz" lIns="182880" tIns="91440" rIns="182880" bIns="91440" rtlCol="0" anchor="ctr">
            <a:noAutofit/>
          </a:bodyPr>
          <a:lstStyle>
            <a:defPPr>
              <a:defRPr lang="en-US"/>
            </a:defPPr>
            <a:lvl1pPr defTabSz="914082">
              <a:spcBef>
                <a:spcPct val="0"/>
              </a:spcBef>
              <a:defRPr sz="28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defTabSz="1828164" rtl="0"/>
            <a:endParaRPr lang="id-ID" sz="1400" kern="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6" name="Rectangle 54">
            <a:extLst>
              <a:ext uri="{FF2B5EF4-FFF2-40B4-BE49-F238E27FC236}">
                <a16:creationId xmlns:a16="http://schemas.microsoft.com/office/drawing/2014/main" id="{F8D3824B-0ADF-4706-9AB4-C620619BF047}"/>
              </a:ext>
            </a:extLst>
          </p:cNvPr>
          <p:cNvSpPr/>
          <p:nvPr/>
        </p:nvSpPr>
        <p:spPr>
          <a:xfrm>
            <a:off x="8005685" y="5164922"/>
            <a:ext cx="2886038" cy="261610"/>
          </a:xfrm>
          <a:prstGeom prst="rect">
            <a:avLst/>
          </a:prstGeom>
        </p:spPr>
        <p:txBody>
          <a:bodyPr wrap="square" anchor="ctr">
            <a:spAutoFit/>
          </a:bodyPr>
          <a:lstStyle/>
          <a:p>
            <a:pPr defTabSz="1828800" rtl="0">
              <a:spcBef>
                <a:spcPts val="1200"/>
              </a:spcBef>
              <a:buClr>
                <a:srgbClr val="E24848"/>
              </a:buClr>
              <a:defRPr/>
            </a:pPr>
            <a:r>
              <a:rPr lang="zh-CN" altLang="en-US" sz="1100" kern="1200" noProof="1">
                <a:solidFill>
                  <a:schemeClr val="tx1">
                    <a:lumMod val="75000"/>
                    <a:lumOff val="25000"/>
                  </a:schemeClr>
                </a:solidFill>
                <a:latin typeface="字魂58号-创中黑" panose="00000500000000000000" pitchFamily="2" charset="-122"/>
                <a:ea typeface="字魂58号-创中黑" panose="00000500000000000000" pitchFamily="2" charset="-122"/>
                <a:cs typeface="Open Sans Light" panose="020B0306030504020204" pitchFamily="34" charset="0"/>
              </a:rPr>
              <a:t>科学已经无意识的卷入政治中</a:t>
            </a:r>
            <a:endParaRPr lang="en-US" sz="1100" kern="1200" noProof="1">
              <a:solidFill>
                <a:schemeClr val="tx1">
                  <a:lumMod val="75000"/>
                  <a:lumOff val="25000"/>
                </a:schemeClr>
              </a:solidFill>
              <a:latin typeface="字魂58号-创中黑" panose="00000500000000000000" pitchFamily="2" charset="-122"/>
              <a:ea typeface="字魂58号-创中黑" panose="00000500000000000000" pitchFamily="2" charset="-122"/>
              <a:cs typeface="Open Sans Light" panose="020B0306030504020204" pitchFamily="34" charset="0"/>
            </a:endParaRPr>
          </a:p>
        </p:txBody>
      </p:sp>
      <p:pic>
        <p:nvPicPr>
          <p:cNvPr id="3" name="图片 2">
            <a:extLst>
              <a:ext uri="{FF2B5EF4-FFF2-40B4-BE49-F238E27FC236}">
                <a16:creationId xmlns:a16="http://schemas.microsoft.com/office/drawing/2014/main" id="{8D3DBFB6-E086-4516-9925-70714AA0EE8D}"/>
              </a:ext>
            </a:extLst>
          </p:cNvPr>
          <p:cNvPicPr>
            <a:picLocks noChangeAspect="1"/>
          </p:cNvPicPr>
          <p:nvPr/>
        </p:nvPicPr>
        <p:blipFill>
          <a:blip r:embed="rId3"/>
          <a:stretch>
            <a:fillRect/>
          </a:stretch>
        </p:blipFill>
        <p:spPr>
          <a:xfrm>
            <a:off x="943663" y="2371109"/>
            <a:ext cx="3314524" cy="2209682"/>
          </a:xfrm>
          <a:prstGeom prst="rect">
            <a:avLst/>
          </a:prstGeom>
        </p:spPr>
      </p:pic>
      <p:pic>
        <p:nvPicPr>
          <p:cNvPr id="10" name="图片 9">
            <a:extLst>
              <a:ext uri="{FF2B5EF4-FFF2-40B4-BE49-F238E27FC236}">
                <a16:creationId xmlns:a16="http://schemas.microsoft.com/office/drawing/2014/main" id="{673D1EB0-E886-44C6-8C6D-C6C42232ADAB}"/>
              </a:ext>
            </a:extLst>
          </p:cNvPr>
          <p:cNvPicPr>
            <a:picLocks noChangeAspect="1"/>
          </p:cNvPicPr>
          <p:nvPr/>
        </p:nvPicPr>
        <p:blipFill>
          <a:blip r:embed="rId4"/>
          <a:stretch>
            <a:fillRect/>
          </a:stretch>
        </p:blipFill>
        <p:spPr>
          <a:xfrm>
            <a:off x="4413049" y="2371109"/>
            <a:ext cx="3320056" cy="2209682"/>
          </a:xfrm>
          <a:prstGeom prst="rect">
            <a:avLst/>
          </a:prstGeom>
        </p:spPr>
      </p:pic>
      <p:pic>
        <p:nvPicPr>
          <p:cNvPr id="11" name="图片 10">
            <a:extLst>
              <a:ext uri="{FF2B5EF4-FFF2-40B4-BE49-F238E27FC236}">
                <a16:creationId xmlns:a16="http://schemas.microsoft.com/office/drawing/2014/main" id="{C5206D64-4702-404E-8AC2-4596CC7F2AB4}"/>
              </a:ext>
            </a:extLst>
          </p:cNvPr>
          <p:cNvPicPr>
            <a:picLocks noChangeAspect="1"/>
          </p:cNvPicPr>
          <p:nvPr/>
        </p:nvPicPr>
        <p:blipFill>
          <a:blip r:embed="rId5"/>
          <a:stretch>
            <a:fillRect/>
          </a:stretch>
        </p:blipFill>
        <p:spPr>
          <a:xfrm>
            <a:off x="7887967" y="2377897"/>
            <a:ext cx="3463912" cy="2460702"/>
          </a:xfrm>
          <a:prstGeom prst="rect">
            <a:avLst/>
          </a:prstGeom>
        </p:spPr>
      </p:pic>
    </p:spTree>
    <p:extLst>
      <p:ext uri="{BB962C8B-B14F-4D97-AF65-F5344CB8AC3E}">
        <p14:creationId xmlns:p14="http://schemas.microsoft.com/office/powerpoint/2010/main" val="28922516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42" presetClass="entr" presetSubtype="0" fill="hold" grpId="0" nodeType="withEffect" nodePh="1">
                                  <p:stCondLst>
                                    <p:cond delay="0"/>
                                  </p:stCondLst>
                                  <p:endCondLst>
                                    <p:cond evt="begin" delay="0">
                                      <p:tn val="32"/>
                                    </p:cond>
                                  </p:end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nodePh="1">
                                  <p:stCondLst>
                                    <p:cond delay="0"/>
                                  </p:stCondLst>
                                  <p:endCondLst>
                                    <p:cond evt="begin" delay="0">
                                      <p:tn val="42"/>
                                    </p:cond>
                                  </p:end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nodePh="1">
                                  <p:stCondLst>
                                    <p:cond delay="0"/>
                                  </p:stCondLst>
                                  <p:endCondLst>
                                    <p:cond evt="begin" delay="0">
                                      <p:tn val="52"/>
                                    </p:cond>
                                  </p:end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0"/>
                                        <p:tgtEl>
                                          <p:spTgt spid="26"/>
                                        </p:tgtEl>
                                      </p:cBhvr>
                                    </p:animEffect>
                                    <p:anim calcmode="lin" valueType="num">
                                      <p:cBhvr>
                                        <p:cTn id="60" dur="1000" fill="hold"/>
                                        <p:tgtEl>
                                          <p:spTgt spid="26"/>
                                        </p:tgtEl>
                                        <p:attrNameLst>
                                          <p:attrName>ppt_x</p:attrName>
                                        </p:attrNameLst>
                                      </p:cBhvr>
                                      <p:tavLst>
                                        <p:tav tm="0">
                                          <p:val>
                                            <p:strVal val="#ppt_x"/>
                                          </p:val>
                                        </p:tav>
                                        <p:tav tm="100000">
                                          <p:val>
                                            <p:strVal val="#ppt_x"/>
                                          </p:val>
                                        </p:tav>
                                      </p:tavLst>
                                    </p:anim>
                                    <p:anim calcmode="lin" valueType="num">
                                      <p:cBhvr>
                                        <p:cTn id="6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8" grpId="0"/>
      <p:bldP spid="19" grpId="0"/>
      <p:bldP spid="20" grpId="0"/>
      <p:bldP spid="21" grpId="0"/>
      <p:bldP spid="22" grpId="0"/>
      <p:bldP spid="23" grpId="0"/>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C8256A-141F-4AA0-91DF-9B669381FF0F}"/>
              </a:ext>
            </a:extLst>
          </p:cNvPr>
          <p:cNvSpPr/>
          <p:nvPr/>
        </p:nvSpPr>
        <p:spPr>
          <a:xfrm>
            <a:off x="-17252" y="1246"/>
            <a:ext cx="7218152"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466571E5-95D8-47E4-9066-10D201D95179}"/>
              </a:ext>
            </a:extLst>
          </p:cNvPr>
          <p:cNvSpPr/>
          <p:nvPr/>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D2C064BC-4F19-4498-9B8A-AAB5B911457D}"/>
              </a:ext>
            </a:extLst>
          </p:cNvPr>
          <p:cNvSpPr/>
          <p:nvPr/>
        </p:nvSpPr>
        <p:spPr>
          <a:xfrm>
            <a:off x="943662" y="833223"/>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B29152F-73C0-4E1F-B79E-F71641D304C4}"/>
              </a:ext>
            </a:extLst>
          </p:cNvPr>
          <p:cNvSpPr/>
          <p:nvPr/>
        </p:nvSpPr>
        <p:spPr>
          <a:xfrm>
            <a:off x="11016551" y="833223"/>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C0AD194-29E0-4A8E-8ECF-ED9C8CCE5ACD}"/>
              </a:ext>
            </a:extLst>
          </p:cNvPr>
          <p:cNvSpPr/>
          <p:nvPr/>
        </p:nvSpPr>
        <p:spPr>
          <a:xfrm>
            <a:off x="943662" y="5792990"/>
            <a:ext cx="231787" cy="231787"/>
          </a:xfrm>
          <a:prstGeom prst="ellipse">
            <a:avLst/>
          </a:prstGeom>
          <a:solidFill>
            <a:srgbClr val="F6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4CFED81-5C1F-46A0-A322-43988E122457}"/>
              </a:ext>
            </a:extLst>
          </p:cNvPr>
          <p:cNvSpPr/>
          <p:nvPr/>
        </p:nvSpPr>
        <p:spPr>
          <a:xfrm>
            <a:off x="11016551" y="5792990"/>
            <a:ext cx="231787" cy="231787"/>
          </a:xfrm>
          <a:prstGeom prst="ellips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37EB06C-B73A-4AC2-BF1D-C412B71FDCDE}"/>
              </a:ext>
            </a:extLst>
          </p:cNvPr>
          <p:cNvSpPr txBox="1"/>
          <p:nvPr/>
        </p:nvSpPr>
        <p:spPr>
          <a:xfrm>
            <a:off x="3851564" y="870596"/>
            <a:ext cx="5152714" cy="584775"/>
          </a:xfrm>
          <a:prstGeom prst="rect">
            <a:avLst/>
          </a:prstGeom>
          <a:noFill/>
        </p:spPr>
        <p:txBody>
          <a:bodyPr vert="horz" wrap="square" rtlCol="0">
            <a:spAutoFit/>
          </a:bodyPr>
          <a:lstStyle/>
          <a:p>
            <a:pPr algn="dist"/>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效用化</a:t>
            </a:r>
            <a:r>
              <a:rPr lang="en-US" altLang="zh-CN" sz="3200" dirty="0">
                <a:solidFill>
                  <a:schemeClr val="tx1">
                    <a:lumMod val="65000"/>
                    <a:lumOff val="35000"/>
                  </a:schemeClr>
                </a:solidFill>
                <a:latin typeface="字魂27号-布丁体" panose="00000500000000000000" pitchFamily="2" charset="-122"/>
                <a:ea typeface="字魂27号-布丁体" panose="00000500000000000000" pitchFamily="2" charset="-122"/>
              </a:rPr>
              <a:t>-</a:t>
            </a:r>
            <a:r>
              <a: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rPr>
              <a:t>推销知识</a:t>
            </a:r>
          </a:p>
        </p:txBody>
      </p:sp>
      <p:sp>
        <p:nvSpPr>
          <p:cNvPr id="3" name="矩形 2">
            <a:extLst>
              <a:ext uri="{FF2B5EF4-FFF2-40B4-BE49-F238E27FC236}">
                <a16:creationId xmlns:a16="http://schemas.microsoft.com/office/drawing/2014/main" id="{2041A2A2-1077-4646-983C-0F0AF0987CCF}"/>
              </a:ext>
            </a:extLst>
          </p:cNvPr>
          <p:cNvSpPr/>
          <p:nvPr/>
        </p:nvSpPr>
        <p:spPr>
          <a:xfrm>
            <a:off x="1975757" y="2106385"/>
            <a:ext cx="146957" cy="2008414"/>
          </a:xfrm>
          <a:prstGeom prst="rect">
            <a:avLst/>
          </a:prstGeom>
          <a:solidFill>
            <a:srgbClr val="ADDDEB"/>
          </a:solidFill>
          <a:ln>
            <a:solidFill>
              <a:srgbClr val="F6E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0BB0D81-4A65-48C4-A0B7-62FD57E604B4}"/>
              </a:ext>
            </a:extLst>
          </p:cNvPr>
          <p:cNvSpPr/>
          <p:nvPr/>
        </p:nvSpPr>
        <p:spPr>
          <a:xfrm>
            <a:off x="6674729" y="2129995"/>
            <a:ext cx="146957" cy="2008414"/>
          </a:xfrm>
          <a:prstGeom prst="rect">
            <a:avLst/>
          </a:prstGeom>
          <a:solidFill>
            <a:srgbClr val="ADDDEB"/>
          </a:solidFill>
          <a:ln>
            <a:solidFill>
              <a:srgbClr val="F6E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86ECE57-472F-411C-BE84-10974269A706}"/>
              </a:ext>
            </a:extLst>
          </p:cNvPr>
          <p:cNvSpPr txBox="1"/>
          <p:nvPr/>
        </p:nvSpPr>
        <p:spPr>
          <a:xfrm>
            <a:off x="3591824" y="5037229"/>
            <a:ext cx="5412454" cy="707886"/>
          </a:xfrm>
          <a:prstGeom prst="rect">
            <a:avLst/>
          </a:prstGeom>
          <a:solidFill>
            <a:srgbClr val="F6E2E3"/>
          </a:solidFill>
        </p:spPr>
        <p:txBody>
          <a:bodyPr wrap="square" rtlCol="0">
            <a:spAutoFit/>
          </a:bodyPr>
          <a:lstStyle/>
          <a:p>
            <a:pPr algn="ctr"/>
            <a:r>
              <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rPr>
              <a:t>科学研究已经不仅仅是探究科学知识 </a:t>
            </a:r>
            <a:endPar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a:p>
            <a:pPr algn="ctr"/>
            <a:r>
              <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rPr>
              <a:t>还要与社会相结合</a:t>
            </a:r>
          </a:p>
        </p:txBody>
      </p:sp>
      <p:sp>
        <p:nvSpPr>
          <p:cNvPr id="24" name="文本框 23">
            <a:extLst>
              <a:ext uri="{FF2B5EF4-FFF2-40B4-BE49-F238E27FC236}">
                <a16:creationId xmlns:a16="http://schemas.microsoft.com/office/drawing/2014/main" id="{34B8E800-DFA7-4360-99A5-9796632BBB09}"/>
              </a:ext>
            </a:extLst>
          </p:cNvPr>
          <p:cNvSpPr txBox="1"/>
          <p:nvPr/>
        </p:nvSpPr>
        <p:spPr>
          <a:xfrm>
            <a:off x="2237734" y="2129995"/>
            <a:ext cx="4321975" cy="2031325"/>
          </a:xfrm>
          <a:prstGeom prst="rect">
            <a:avLst/>
          </a:prstGeom>
          <a:noFill/>
        </p:spPr>
        <p:txBody>
          <a:bodyPr wrap="square" rtlCol="0">
            <a:spAutoFit/>
          </a:bodyPr>
          <a:lstStyle/>
          <a:p>
            <a:r>
              <a:rPr lang="zh-CN" altLang="en-US" dirty="0"/>
              <a:t>科学研究更偏向于效用</a:t>
            </a:r>
            <a:endParaRPr lang="en-US" altLang="zh-CN" dirty="0"/>
          </a:p>
          <a:p>
            <a:r>
              <a:rPr lang="zh-CN" altLang="en-US" dirty="0"/>
              <a:t>效用规范被应用到研究文化的各个环节</a:t>
            </a:r>
            <a:endParaRPr lang="en-US" altLang="zh-CN" dirty="0"/>
          </a:p>
          <a:p>
            <a:endParaRPr lang="en-US" altLang="zh-CN" dirty="0"/>
          </a:p>
          <a:p>
            <a:r>
              <a:rPr lang="en-US" altLang="zh-CN" dirty="0"/>
              <a:t>1</a:t>
            </a:r>
            <a:r>
              <a:rPr lang="zh-CN" altLang="en-US" dirty="0"/>
              <a:t>）先评估其商业价值而不是科学价值</a:t>
            </a:r>
            <a:endParaRPr lang="en-US" altLang="zh-CN" dirty="0"/>
          </a:p>
          <a:p>
            <a:endParaRPr lang="en-US" altLang="zh-CN" dirty="0"/>
          </a:p>
          <a:p>
            <a:r>
              <a:rPr lang="en-US" altLang="zh-CN" dirty="0"/>
              <a:t>2</a:t>
            </a:r>
            <a:r>
              <a:rPr lang="zh-CN" altLang="en-US" dirty="0"/>
              <a:t>）效用使得科学研究还要向科学共同体  </a:t>
            </a:r>
            <a:endParaRPr lang="en-US" altLang="zh-CN" dirty="0"/>
          </a:p>
          <a:p>
            <a:r>
              <a:rPr lang="en-US" altLang="zh-CN" dirty="0"/>
              <a:t>     </a:t>
            </a:r>
            <a:r>
              <a:rPr lang="zh-CN" altLang="en-US" dirty="0"/>
              <a:t>以外的人和机构负责</a:t>
            </a:r>
          </a:p>
        </p:txBody>
      </p:sp>
      <p:sp>
        <p:nvSpPr>
          <p:cNvPr id="25" name="文本框 24">
            <a:extLst>
              <a:ext uri="{FF2B5EF4-FFF2-40B4-BE49-F238E27FC236}">
                <a16:creationId xmlns:a16="http://schemas.microsoft.com/office/drawing/2014/main" id="{1DB52DF7-56D1-41CA-9489-52391F11060D}"/>
              </a:ext>
            </a:extLst>
          </p:cNvPr>
          <p:cNvSpPr txBox="1"/>
          <p:nvPr/>
        </p:nvSpPr>
        <p:spPr>
          <a:xfrm>
            <a:off x="7200900" y="2129995"/>
            <a:ext cx="3910824" cy="1754326"/>
          </a:xfrm>
          <a:prstGeom prst="rect">
            <a:avLst/>
          </a:prstGeom>
          <a:noFill/>
        </p:spPr>
        <p:txBody>
          <a:bodyPr wrap="square" rtlCol="0">
            <a:spAutoFit/>
          </a:bodyPr>
          <a:lstStyle/>
          <a:p>
            <a:r>
              <a:rPr lang="en-US" altLang="zh-CN" dirty="0"/>
              <a:t>1</a:t>
            </a:r>
            <a:r>
              <a:rPr lang="zh-CN" altLang="en-US" dirty="0"/>
              <a:t>）钟芳荣选择北大考古系  公众更多的评价考古的商业价值而不是看它的内在科学价值（工资前途等等）</a:t>
            </a:r>
            <a:endParaRPr lang="en-US" altLang="zh-CN" dirty="0"/>
          </a:p>
          <a:p>
            <a:endParaRPr lang="en-US" altLang="zh-CN" dirty="0"/>
          </a:p>
          <a:p>
            <a:r>
              <a:rPr lang="en-US" altLang="zh-CN" dirty="0"/>
              <a:t>2</a:t>
            </a:r>
            <a:r>
              <a:rPr lang="zh-CN" altLang="en-US" dirty="0"/>
              <a:t>）禁止生殖性克隆 防止克隆技术的滥用</a:t>
            </a:r>
          </a:p>
        </p:txBody>
      </p:sp>
    </p:spTree>
    <p:extLst>
      <p:ext uri="{BB962C8B-B14F-4D97-AF65-F5344CB8AC3E}">
        <p14:creationId xmlns:p14="http://schemas.microsoft.com/office/powerpoint/2010/main" val="36503402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a:extLst>
              <a:ext uri="{FF2B5EF4-FFF2-40B4-BE49-F238E27FC236}">
                <a16:creationId xmlns:a16="http://schemas.microsoft.com/office/drawing/2014/main" id="{5BA6A6CF-5F0D-4149-BCE4-63683D2AF05D}"/>
              </a:ext>
            </a:extLst>
          </p:cNvPr>
          <p:cNvSpPr/>
          <p:nvPr/>
        </p:nvSpPr>
        <p:spPr>
          <a:xfrm>
            <a:off x="2106487" y="-258792"/>
            <a:ext cx="5558816" cy="7115546"/>
          </a:xfrm>
          <a:prstGeom prst="rtTriangle">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9E60D1B-9CDC-4CCB-9342-733C74EF6A9F}"/>
              </a:ext>
            </a:extLst>
          </p:cNvPr>
          <p:cNvSpPr/>
          <p:nvPr/>
        </p:nvSpPr>
        <p:spPr>
          <a:xfrm>
            <a:off x="-17252" y="1246"/>
            <a:ext cx="2198450" cy="6858000"/>
          </a:xfrm>
          <a:prstGeom prst="rect">
            <a:avLst/>
          </a:prstGeom>
          <a:solidFill>
            <a:srgbClr val="ADD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146775E-F744-48CE-B329-CB0A24DF96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695" t="13963" r="15432" b="9410"/>
          <a:stretch/>
        </p:blipFill>
        <p:spPr>
          <a:xfrm rot="5400000">
            <a:off x="3955061" y="-296575"/>
            <a:ext cx="4585239" cy="7175108"/>
          </a:xfrm>
          <a:prstGeom prst="rect">
            <a:avLst/>
          </a:prstGeom>
          <a:effectLst>
            <a:outerShdw blurRad="152400" dist="76200" dir="5400000" algn="t" rotWithShape="0">
              <a:prstClr val="black">
                <a:alpha val="40000"/>
              </a:prstClr>
            </a:outerShdw>
          </a:effectLst>
        </p:spPr>
      </p:pic>
      <p:sp>
        <p:nvSpPr>
          <p:cNvPr id="8" name="文本框 7">
            <a:extLst>
              <a:ext uri="{FF2B5EF4-FFF2-40B4-BE49-F238E27FC236}">
                <a16:creationId xmlns:a16="http://schemas.microsoft.com/office/drawing/2014/main" id="{F2D60792-E08F-46D2-9E8C-DF5DFB2E1156}"/>
              </a:ext>
            </a:extLst>
          </p:cNvPr>
          <p:cNvSpPr txBox="1"/>
          <p:nvPr/>
        </p:nvSpPr>
        <p:spPr>
          <a:xfrm>
            <a:off x="4242818" y="2374056"/>
            <a:ext cx="2345062" cy="1107996"/>
          </a:xfrm>
          <a:prstGeom prst="rect">
            <a:avLst/>
          </a:prstGeom>
          <a:noFill/>
        </p:spPr>
        <p:txBody>
          <a:bodyPr wrap="square" rtlCol="0">
            <a:spAutoFit/>
          </a:bodyPr>
          <a:lstStyle/>
          <a:p>
            <a:pPr algn="dist"/>
            <a:r>
              <a:rPr lang="en-US" altLang="zh-CN" sz="6600" dirty="0">
                <a:ln>
                  <a:solidFill>
                    <a:schemeClr val="tx1">
                      <a:lumMod val="65000"/>
                      <a:lumOff val="35000"/>
                    </a:schemeClr>
                  </a:solidFill>
                </a:ln>
                <a:solidFill>
                  <a:srgbClr val="ADDDEB"/>
                </a:solidFill>
                <a:latin typeface="字魂27号-布丁体" panose="00000500000000000000" pitchFamily="2" charset="-122"/>
                <a:ea typeface="字魂27号-布丁体" panose="00000500000000000000" pitchFamily="2" charset="-122"/>
              </a:rPr>
              <a:t>TKS</a:t>
            </a:r>
          </a:p>
        </p:txBody>
      </p:sp>
      <p:sp>
        <p:nvSpPr>
          <p:cNvPr id="10" name="矩形 9">
            <a:extLst>
              <a:ext uri="{FF2B5EF4-FFF2-40B4-BE49-F238E27FC236}">
                <a16:creationId xmlns:a16="http://schemas.microsoft.com/office/drawing/2014/main" id="{C14514DC-BEB6-44B1-AC10-00E3D643FDCB}"/>
              </a:ext>
            </a:extLst>
          </p:cNvPr>
          <p:cNvSpPr/>
          <p:nvPr/>
        </p:nvSpPr>
        <p:spPr>
          <a:xfrm>
            <a:off x="7665303" y="2174854"/>
            <a:ext cx="1242204" cy="2716822"/>
          </a:xfrm>
          <a:prstGeom prst="rect">
            <a:avLst/>
          </a:prstGeom>
          <a:solidFill>
            <a:srgbClr val="F6E2E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8282DDB-CBC1-465A-A348-FEB4AE8F0BD9}"/>
              </a:ext>
            </a:extLst>
          </p:cNvPr>
          <p:cNvSpPr txBox="1"/>
          <p:nvPr/>
        </p:nvSpPr>
        <p:spPr>
          <a:xfrm>
            <a:off x="7723599" y="2305502"/>
            <a:ext cx="1107996" cy="2481572"/>
          </a:xfrm>
          <a:prstGeom prst="rect">
            <a:avLst/>
          </a:prstGeom>
          <a:noFill/>
        </p:spPr>
        <p:txBody>
          <a:bodyPr vert="eaVert" wrap="square" rtlCol="0">
            <a:spAutoFit/>
          </a:bodyPr>
          <a:lstStyle/>
          <a:p>
            <a:pPr algn="dist"/>
            <a:r>
              <a:rPr lang="en-US" altLang="zh-CN" sz="6000" dirty="0">
                <a:solidFill>
                  <a:schemeClr val="bg1"/>
                </a:solidFill>
                <a:latin typeface="Agency FB" panose="020B0503020202020204" pitchFamily="34" charset="0"/>
                <a:ea typeface="字魂27号-布丁体" panose="00000500000000000000" pitchFamily="2" charset="-122"/>
              </a:rPr>
              <a:t>2021</a:t>
            </a:r>
            <a:endParaRPr lang="zh-CN" altLang="en-US" sz="6000" dirty="0">
              <a:solidFill>
                <a:schemeClr val="bg1"/>
              </a:solidFill>
              <a:latin typeface="Agency FB" panose="020B0503020202020204" pitchFamily="34" charset="0"/>
              <a:ea typeface="字魂27号-布丁体" panose="00000500000000000000" pitchFamily="2" charset="-122"/>
            </a:endParaRPr>
          </a:p>
        </p:txBody>
      </p:sp>
      <p:cxnSp>
        <p:nvCxnSpPr>
          <p:cNvPr id="18" name="直接连接符 17">
            <a:extLst>
              <a:ext uri="{FF2B5EF4-FFF2-40B4-BE49-F238E27FC236}">
                <a16:creationId xmlns:a16="http://schemas.microsoft.com/office/drawing/2014/main" id="{FB5FFC29-C18B-4D19-AE79-B0520FA2368E}"/>
              </a:ext>
            </a:extLst>
          </p:cNvPr>
          <p:cNvCxnSpPr>
            <a:cxnSpLocks/>
          </p:cNvCxnSpPr>
          <p:nvPr/>
        </p:nvCxnSpPr>
        <p:spPr>
          <a:xfrm>
            <a:off x="724619" y="2518913"/>
            <a:ext cx="9834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DE55FA5-B273-48BD-B00A-B0F1FA3979F5}"/>
              </a:ext>
            </a:extLst>
          </p:cNvPr>
          <p:cNvCxnSpPr>
            <a:cxnSpLocks/>
          </p:cNvCxnSpPr>
          <p:nvPr/>
        </p:nvCxnSpPr>
        <p:spPr>
          <a:xfrm>
            <a:off x="1009290" y="2664441"/>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312BEF0-CE49-4F2D-A235-BFEA9000A720}"/>
              </a:ext>
            </a:extLst>
          </p:cNvPr>
          <p:cNvCxnSpPr>
            <a:cxnSpLocks/>
          </p:cNvCxnSpPr>
          <p:nvPr/>
        </p:nvCxnSpPr>
        <p:spPr>
          <a:xfrm>
            <a:off x="2280565" y="1023116"/>
            <a:ext cx="3795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A51F828-12A3-4934-93CF-8ED339D2F58E}"/>
              </a:ext>
            </a:extLst>
          </p:cNvPr>
          <p:cNvCxnSpPr>
            <a:cxnSpLocks/>
          </p:cNvCxnSpPr>
          <p:nvPr/>
        </p:nvCxnSpPr>
        <p:spPr>
          <a:xfrm>
            <a:off x="10389395" y="1333667"/>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7D5216A-4C92-46EC-8F1B-5DCA9B7C79A7}"/>
              </a:ext>
            </a:extLst>
          </p:cNvPr>
          <p:cNvCxnSpPr>
            <a:cxnSpLocks/>
          </p:cNvCxnSpPr>
          <p:nvPr/>
        </p:nvCxnSpPr>
        <p:spPr>
          <a:xfrm>
            <a:off x="10803463" y="119564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F9B7DAE-2A4B-41E4-9A13-2A67123A72EA}"/>
              </a:ext>
            </a:extLst>
          </p:cNvPr>
          <p:cNvCxnSpPr>
            <a:cxnSpLocks/>
          </p:cNvCxnSpPr>
          <p:nvPr/>
        </p:nvCxnSpPr>
        <p:spPr>
          <a:xfrm>
            <a:off x="10724229" y="3775494"/>
            <a:ext cx="66966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0521136-BA96-4314-856A-C8F0DDA640BA}"/>
              </a:ext>
            </a:extLst>
          </p:cNvPr>
          <p:cNvCxnSpPr>
            <a:cxnSpLocks/>
          </p:cNvCxnSpPr>
          <p:nvPr/>
        </p:nvCxnSpPr>
        <p:spPr>
          <a:xfrm>
            <a:off x="10882697" y="3901657"/>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ADFA536-1684-4581-846F-C359D5053861}"/>
              </a:ext>
            </a:extLst>
          </p:cNvPr>
          <p:cNvCxnSpPr>
            <a:cxnSpLocks/>
          </p:cNvCxnSpPr>
          <p:nvPr/>
        </p:nvCxnSpPr>
        <p:spPr>
          <a:xfrm>
            <a:off x="4885895" y="6230789"/>
            <a:ext cx="25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06884157-8DE6-4FF4-A09B-C2CDD12294B0}"/>
              </a:ext>
            </a:extLst>
          </p:cNvPr>
          <p:cNvSpPr/>
          <p:nvPr/>
        </p:nvSpPr>
        <p:spPr>
          <a:xfrm>
            <a:off x="1901002" y="3901657"/>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741EF193-4579-4F93-B7CA-0F97D8B28D73}"/>
              </a:ext>
            </a:extLst>
          </p:cNvPr>
          <p:cNvSpPr/>
          <p:nvPr/>
        </p:nvSpPr>
        <p:spPr>
          <a:xfrm>
            <a:off x="1901002" y="4169395"/>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3C389B98-15EC-4C95-B4B3-0CD405331F5D}"/>
              </a:ext>
            </a:extLst>
          </p:cNvPr>
          <p:cNvSpPr/>
          <p:nvPr/>
        </p:nvSpPr>
        <p:spPr>
          <a:xfrm>
            <a:off x="1898128" y="4477072"/>
            <a:ext cx="126521" cy="12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9B82780-5059-4AEA-8CA5-9B7DF26223AF}"/>
              </a:ext>
            </a:extLst>
          </p:cNvPr>
          <p:cNvSpPr/>
          <p:nvPr/>
        </p:nvSpPr>
        <p:spPr>
          <a:xfrm>
            <a:off x="10803463" y="2174854"/>
            <a:ext cx="130646" cy="130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9C3A1C0-49FE-4239-953F-D27B9A2CB3C6}"/>
              </a:ext>
            </a:extLst>
          </p:cNvPr>
          <p:cNvSpPr/>
          <p:nvPr/>
        </p:nvSpPr>
        <p:spPr>
          <a:xfrm>
            <a:off x="8890254" y="5868778"/>
            <a:ext cx="322170" cy="322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316BB9B-583A-4D92-A892-EF6727D3D8B4}"/>
              </a:ext>
            </a:extLst>
          </p:cNvPr>
          <p:cNvSpPr/>
          <p:nvPr/>
        </p:nvSpPr>
        <p:spPr>
          <a:xfrm>
            <a:off x="9378709" y="6099385"/>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5893F8E-C4E8-4A68-96BA-308FD099A68C}"/>
              </a:ext>
            </a:extLst>
          </p:cNvPr>
          <p:cNvSpPr/>
          <p:nvPr/>
        </p:nvSpPr>
        <p:spPr>
          <a:xfrm>
            <a:off x="649748" y="963852"/>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9A4D54F-026E-4296-BF25-3874DC5F8A0C}"/>
              </a:ext>
            </a:extLst>
          </p:cNvPr>
          <p:cNvSpPr/>
          <p:nvPr/>
        </p:nvSpPr>
        <p:spPr>
          <a:xfrm>
            <a:off x="961988" y="740548"/>
            <a:ext cx="144853" cy="144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512BAAF-9E21-4FB0-8993-E4A83A649C22}"/>
              </a:ext>
            </a:extLst>
          </p:cNvPr>
          <p:cNvSpPr/>
          <p:nvPr/>
        </p:nvSpPr>
        <p:spPr>
          <a:xfrm>
            <a:off x="943131" y="5351811"/>
            <a:ext cx="231787" cy="231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574D757-58FB-4646-A3F3-AB087933E9B4}"/>
              </a:ext>
            </a:extLst>
          </p:cNvPr>
          <p:cNvSpPr/>
          <p:nvPr/>
        </p:nvSpPr>
        <p:spPr>
          <a:xfrm>
            <a:off x="9835236" y="1101881"/>
            <a:ext cx="93758" cy="93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4A4D3D7-EC3D-4183-B79A-5F48868A38C7}"/>
              </a:ext>
            </a:extLst>
          </p:cNvPr>
          <p:cNvSpPr/>
          <p:nvPr/>
        </p:nvSpPr>
        <p:spPr>
          <a:xfrm>
            <a:off x="11473132" y="4180858"/>
            <a:ext cx="156520" cy="15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490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outHorizontal)">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1000"/>
                                        <p:tgtEl>
                                          <p:spTgt spid="31"/>
                                        </p:tgtEl>
                                      </p:cBhvr>
                                    </p:animEffect>
                                    <p:anim calcmode="lin" valueType="num">
                                      <p:cBhvr>
                                        <p:cTn id="25" dur="1000" fill="hold"/>
                                        <p:tgtEl>
                                          <p:spTgt spid="31"/>
                                        </p:tgtEl>
                                        <p:attrNameLst>
                                          <p:attrName>ppt_x</p:attrName>
                                        </p:attrNameLst>
                                      </p:cBhvr>
                                      <p:tavLst>
                                        <p:tav tm="0">
                                          <p:val>
                                            <p:strVal val="#ppt_x"/>
                                          </p:val>
                                        </p:tav>
                                        <p:tav tm="100000">
                                          <p:val>
                                            <p:strVal val="#ppt_x"/>
                                          </p:val>
                                        </p:tav>
                                      </p:tavLst>
                                    </p:anim>
                                    <p:anim calcmode="lin" valueType="num">
                                      <p:cBhvr>
                                        <p:cTn id="26" dur="1000" fill="hold"/>
                                        <p:tgtEl>
                                          <p:spTgt spid="3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TotalTime>
  <Words>394</Words>
  <Application>Microsoft Office PowerPoint</Application>
  <PresentationFormat>宽屏</PresentationFormat>
  <Paragraphs>62</Paragraphs>
  <Slides>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等线</vt:lpstr>
      <vt:lpstr>等线 Light</vt:lpstr>
      <vt:lpstr>方正姚体</vt:lpstr>
      <vt:lpstr>字魂27号-布丁体</vt:lpstr>
      <vt:lpstr>字魂58号-创中黑</vt:lpstr>
      <vt:lpstr>字魂59号-创粗黑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蓝粉清新</dc:title>
  <dc:creator>第一PPT</dc:creator>
  <cp:keywords>www.1ppt.com</cp:keywords>
  <dc:description>www.1ppt.com</dc:description>
  <cp:lastModifiedBy>罗 俊勋</cp:lastModifiedBy>
  <cp:revision>117</cp:revision>
  <dcterms:created xsi:type="dcterms:W3CDTF">2019-07-04T08:14:45Z</dcterms:created>
  <dcterms:modified xsi:type="dcterms:W3CDTF">2021-11-16T12:41:16Z</dcterms:modified>
</cp:coreProperties>
</file>