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5484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Julian Jumper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Postmortem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Introduce The Team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Kevin Hall – Game Play Programmer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Pause Logic/General Game play</a:t>
            </a:r>
            <a:endParaRPr b="0" lang="en-US" sz="105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Liam Hans - Graphics Programmer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Rendering System and text.</a:t>
            </a:r>
            <a:endParaRPr b="0" lang="en-US" sz="13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Eyon Norman- Game Play Programmer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Microsoft YaHei"/>
              </a:rPr>
              <a:t>Collision Master/ General Game play</a:t>
            </a:r>
            <a:endParaRPr b="0" lang="en-US" sz="13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Shawn Newline - Generalist Programmer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Microsoft YaHei"/>
              </a:rPr>
              <a:t>Blender, Python script.</a:t>
            </a:r>
            <a:endParaRPr b="0" lang="en-US" sz="11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Douglas Strange - Lead Programmer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Microsoft YaHei"/>
              </a:rPr>
              <a:t>Git, Organization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Introduce The Game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7" name="Picture Placeholder 3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480" cy="487296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Inspiration-Donkey Kong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Platformer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Was a game everyone was familiar with and an all-time classic.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029200" y="183240"/>
            <a:ext cx="6400080" cy="64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Went Right?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were able to get the rendering system in place early on in the month which helped give us time to focus on other parts.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maintained a strict schedule, which we kept to.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People helped on parts they weren’t assigned.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Were able to implement game end logic.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Went Wrong?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Had to move away from Donkey Kong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issues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were very organized and kept an open line of communication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had a tough time getting collisions working.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sadly were not able to implement level switching.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Flecs and Ecs took time getting used to.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Lessons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originally wanted to make Donkey Kong and realize now that was unrealistic.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out how to correctly destroy and re-initialize entities.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better working directories, Douglas had trouble with multiple merge conflicts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were working on Alpha material in the Gold sprint.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Audience Questions and Answers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Application>Neat_Office/6.2.8.2$Windows_x86 LibreOffice_project/</Application>
  <Words>316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2023-03-20T16:49:55Z</dcterms:created>
  <dc:creator>Norri, Lari</dc:creator>
  <dc:description/>
  <dc:language>en-US</dc:language>
  <cp:lastModifiedBy/>
  <dcterms:modified xsi:type="dcterms:W3CDTF">2024-02-29T08:29:43Z</dcterms:modified>
  <cp:revision>13</cp:revision>
  <dc:subject/>
  <dc:title>Game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