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0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E72E-3AD3-5A73-DC87-4112BF4A3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8C091-0710-BF6C-CED5-3690CAEF2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30B1-174A-6FFB-FA7C-345DDFB0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E5A0-114C-F127-DE6C-4AE3AEF9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66F8-64B9-1B12-9F57-7921FD20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33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4DF3-0681-AEC0-8866-BE4F30DB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51D04-F113-E5F1-9CC0-3299886D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2C190-6A57-A69B-5FEF-2E459420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58FF-BE25-A8EA-B802-2F857DD4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82BF-823C-E99B-51ED-8065130C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28591-82F7-D7F9-7164-7AEA9A79D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E1958-48D1-1A35-18AB-353C1EC46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8038-13BC-304C-3831-C2C7DAF1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68212-5772-2723-79BF-11470EF8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F38A-914D-4823-C6E3-3FB83265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1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D1AC-FC75-0FDA-71B4-D73CD85F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D812-CCB6-BB60-9728-579B3E68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83F7E-FAB9-B7FD-A2F3-320DEFCA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A85B-8509-E8F2-88C2-867EC853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FCAD-54E5-C577-2040-46C1DCE8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6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88A9-4F61-CE1A-6B76-CEA59CD3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C82EB-497D-A597-499A-E4C8DDDB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722E-5351-EFC7-2D6C-26EA6CFB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4C31-6171-FE9F-F56C-1AFBC4DA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F252F-C7D5-B632-3BA5-4ABEF762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0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55D7-3586-05CE-668C-FBC0B428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CA78-F908-9C1A-8816-AB1F56719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BECA0-9DE2-0C98-615E-622D11E02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F0EE-372C-7838-D7F9-31867C60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24BD6-CEC0-0E3A-2928-B5899D79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35416-150F-9178-7862-EA87715B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0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0545-4693-7B1E-F0F9-78153098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9E5B-3503-1274-8D53-40CD92D70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942D2-537F-B95A-5FC3-FCAC3B3EA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F5313-9059-8A06-F360-D9C26A3A4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D3926-CEA4-B6FE-0595-ED151F7A6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8067E-03FE-0E38-3879-4DA91B6D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28606-68F0-2E25-FC0A-5CF72AB0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17CD3-F761-AF78-EB6A-DD7A2DD0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982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231-F7B4-B3A1-3245-3179B577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64D3C-F576-F56D-804C-921D9305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138F0-56C9-8751-8D19-A325123F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45C3B-A0D1-BD38-AB71-67120F59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2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D6F51-F271-2135-0E94-30A70043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B5DFB-EAFB-FF1F-F037-FCD6CF41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7973-85EC-9C34-D885-2F5BF25A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17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968C-E293-51E9-1458-BC40830B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2CB9-1917-9388-B448-A6BDFEEA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2793E-CDCE-AB4F-610B-BC3903A7E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803F3-E0EE-1F72-0B15-4D84A51B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C83B4-A5A2-9A73-75FF-3AE66AD4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A752-C1FA-0C84-B362-D7963E87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98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86EC-1884-ABC0-BC45-9B73EE526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C008-50AC-1539-6F90-6F24A14C2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05471-5CB0-03D6-E57B-0BAED1B4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7F69B-FAC7-24C6-C24C-DA49CA4F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0C08E-07FB-DBE7-9814-76E6FE67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F6F49-5A7A-2AF3-1378-843F0E2C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7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A6E96-5B6F-B16E-2CA6-1EC5953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977E0-207C-6232-6153-94B60B15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AC210-C636-F3F7-C4DB-367BFBE83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7F288-43E9-4281-AD19-8E2950B77AB2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98E1-E01E-81DF-F9A0-C118782F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412A-CAF2-B990-E3AD-CCCA95147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C21C9-0163-4E4E-97D5-09BA2BB67F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3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F46B-FBDA-AB92-76B5-3C075C15F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7CE58-0448-0823-47C1-241AB65DB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8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Scarlett, Tyreece</dc:creator>
  <cp:lastModifiedBy>Scarlett, Tyreece</cp:lastModifiedBy>
  <cp:revision>1</cp:revision>
  <dcterms:created xsi:type="dcterms:W3CDTF">2025-05-07T09:49:41Z</dcterms:created>
  <dcterms:modified xsi:type="dcterms:W3CDTF">2025-05-07T09:50:35Z</dcterms:modified>
</cp:coreProperties>
</file>