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Marvel vs DC Universe Analysis - Insights &amp;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Audience Reception, Critical Evaluations, and Financial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4347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7799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70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Marvel generally has higher IMDb ratings, while DC scores better on Metascore.</a:t>
            </a:r>
          </a:p>
          <a:p>
            <a:r>
              <a:t>• Certain genres perform better financially than others.</a:t>
            </a:r>
          </a:p>
          <a:p>
            <a:r>
              <a:t>• Financial success correlates with strong audience engagement and critical acclaim.</a:t>
            </a:r>
          </a:p>
          <a:p>
            <a:r>
              <a:t>• Directors and lead actors have a significant impact on audience reception.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Distribution of ratings across Marvel and DC movies.</a:t>
            </a:r>
          </a:p>
          <a:p>
            <a:r>
              <a:t>• Analysis of box office earnings and trends.</a:t>
            </a:r>
          </a:p>
          <a:p>
            <a:r>
              <a:t>• Genre popularity trends.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Insights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models were used to classify and predict movie ratings.</a:t>
            </a:r>
          </a:p>
          <a:p>
            <a:r>
              <a:t>• Various models like Logistic Regression, Random Forest, and SVM were considered.</a:t>
            </a:r>
          </a:p>
          <a:p>
            <a:r>
              <a:t>• Accuracy, precision, and recall metrics help in evaluating their performance.</a:t>
            </a:r>
          </a:p>
          <a:p>
            <a:r>
              <a:t>• Feature importance analysis helps identify key factors influencing ratings.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007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92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479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434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Findings</a:t>
            </a:r>
          </a:p>
        </p:txBody>
      </p:sp>
      <p:pic>
        <p:nvPicPr>
          <p:cNvPr id="3" name="Picture 2" descr="screenshot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2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