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3"/>
  </p:notesMasterIdLst>
  <p:sldIdLst>
    <p:sldId id="256" r:id="rId2"/>
    <p:sldId id="258" r:id="rId3"/>
    <p:sldId id="314" r:id="rId4"/>
    <p:sldId id="268" r:id="rId5"/>
    <p:sldId id="352" r:id="rId6"/>
    <p:sldId id="326" r:id="rId7"/>
    <p:sldId id="327" r:id="rId8"/>
    <p:sldId id="260" r:id="rId9"/>
    <p:sldId id="329" r:id="rId10"/>
    <p:sldId id="330" r:id="rId11"/>
    <p:sldId id="317" r:id="rId12"/>
    <p:sldId id="328" r:id="rId13"/>
    <p:sldId id="331" r:id="rId14"/>
    <p:sldId id="332" r:id="rId15"/>
    <p:sldId id="356" r:id="rId16"/>
    <p:sldId id="357" r:id="rId17"/>
    <p:sldId id="312" r:id="rId18"/>
    <p:sldId id="343" r:id="rId19"/>
    <p:sldId id="355" r:id="rId20"/>
    <p:sldId id="316" r:id="rId21"/>
    <p:sldId id="340" r:id="rId22"/>
  </p:sldIdLst>
  <p:sldSz cx="9144000" cy="5143500" type="screen16x9"/>
  <p:notesSz cx="6858000" cy="9144000"/>
  <p:embeddedFontLst>
    <p:embeddedFont>
      <p:font typeface="DM Sans" pitchFamily="2" charset="0"/>
      <p:regular r:id="rId24"/>
      <p:bold r:id="rId25"/>
      <p:italic r:id="rId26"/>
      <p:boldItalic r:id="rId27"/>
    </p:embeddedFont>
    <p:embeddedFont>
      <p:font typeface="Outfit"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57471D-8C5C-49F0-A393-890C5BC896F0}" v="681" dt="2025-06-17T17:20:21.049"/>
  </p1510:revLst>
</p1510:revInfo>
</file>

<file path=ppt/tableStyles.xml><?xml version="1.0" encoding="utf-8"?>
<a:tblStyleLst xmlns:a="http://schemas.openxmlformats.org/drawingml/2006/main" def="{1D42C97D-1423-4725-9E2E-9457922EF200}">
  <a:tblStyle styleId="{1D42C97D-1423-4725-9E2E-9457922EF2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00"/>
    <p:restoredTop sz="95226" autoAdjust="0"/>
  </p:normalViewPr>
  <p:slideViewPr>
    <p:cSldViewPr snapToGrid="0">
      <p:cViewPr varScale="1">
        <p:scale>
          <a:sx n="110" d="100"/>
          <a:sy n="110" d="100"/>
        </p:scale>
        <p:origin x="6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s, Glen" userId="4110adac-e672-4960-baf4-0ee37995bd40" providerId="ADAL" clId="{3FB58CBF-0EC2-4E38-B98C-0966E5C35C3B}"/>
    <pc:docChg chg="custSel addSld delSld modSld">
      <pc:chgData name="Adams, Glen" userId="4110adac-e672-4960-baf4-0ee37995bd40" providerId="ADAL" clId="{3FB58CBF-0EC2-4E38-B98C-0966E5C35C3B}" dt="2024-11-11T18:20:33.809" v="1687" actId="47"/>
      <pc:docMkLst>
        <pc:docMk/>
      </pc:docMkLst>
      <pc:sldChg chg="modSp mod">
        <pc:chgData name="Adams, Glen" userId="4110adac-e672-4960-baf4-0ee37995bd40" providerId="ADAL" clId="{3FB58CBF-0EC2-4E38-B98C-0966E5C35C3B}" dt="2024-11-11T17:36:13.174" v="0" actId="20577"/>
        <pc:sldMkLst>
          <pc:docMk/>
          <pc:sldMk cId="0" sldId="268"/>
        </pc:sldMkLst>
        <pc:spChg chg="mod">
          <ac:chgData name="Adams, Glen" userId="4110adac-e672-4960-baf4-0ee37995bd40" providerId="ADAL" clId="{3FB58CBF-0EC2-4E38-B98C-0966E5C35C3B}" dt="2024-11-11T17:36:13.174" v="0" actId="20577"/>
          <ac:spMkLst>
            <pc:docMk/>
            <pc:sldMk cId="0" sldId="268"/>
            <ac:spMk id="3" creationId="{B39862EB-0BF8-C36B-5A2B-862DDC898ACA}"/>
          </ac:spMkLst>
        </pc:spChg>
      </pc:sldChg>
      <pc:sldChg chg="addSp delSp modSp mod">
        <pc:chgData name="Adams, Glen" userId="4110adac-e672-4960-baf4-0ee37995bd40" providerId="ADAL" clId="{3FB58CBF-0EC2-4E38-B98C-0966E5C35C3B}" dt="2024-11-11T18:20:25.161" v="1686" actId="478"/>
        <pc:sldMkLst>
          <pc:docMk/>
          <pc:sldMk cId="1298877067" sldId="316"/>
        </pc:sldMkLst>
        <pc:spChg chg="add mod">
          <ac:chgData name="Adams, Glen" userId="4110adac-e672-4960-baf4-0ee37995bd40" providerId="ADAL" clId="{3FB58CBF-0EC2-4E38-B98C-0966E5C35C3B}" dt="2024-11-11T18:20:25.161" v="1686" actId="478"/>
          <ac:spMkLst>
            <pc:docMk/>
            <pc:sldMk cId="1298877067" sldId="316"/>
            <ac:spMk id="3" creationId="{D72C2AC0-7B84-F5DA-DB22-78DDB0F1BB80}"/>
          </ac:spMkLst>
        </pc:spChg>
        <pc:spChg chg="del">
          <ac:chgData name="Adams, Glen" userId="4110adac-e672-4960-baf4-0ee37995bd40" providerId="ADAL" clId="{3FB58CBF-0EC2-4E38-B98C-0966E5C35C3B}" dt="2024-11-11T18:20:25.161" v="1686" actId="478"/>
          <ac:spMkLst>
            <pc:docMk/>
            <pc:sldMk cId="1298877067" sldId="316"/>
            <ac:spMk id="431" creationId="{00000000-0000-0000-0000-000000000000}"/>
          </ac:spMkLst>
        </pc:spChg>
      </pc:sldChg>
      <pc:sldChg chg="del">
        <pc:chgData name="Adams, Glen" userId="4110adac-e672-4960-baf4-0ee37995bd40" providerId="ADAL" clId="{3FB58CBF-0EC2-4E38-B98C-0966E5C35C3B}" dt="2024-11-11T18:03:34.426" v="874" actId="47"/>
        <pc:sldMkLst>
          <pc:docMk/>
          <pc:sldMk cId="2118187615" sldId="318"/>
        </pc:sldMkLst>
      </pc:sldChg>
      <pc:sldChg chg="del">
        <pc:chgData name="Adams, Glen" userId="4110adac-e672-4960-baf4-0ee37995bd40" providerId="ADAL" clId="{3FB58CBF-0EC2-4E38-B98C-0966E5C35C3B}" dt="2024-11-11T18:20:33.809" v="1687" actId="47"/>
        <pc:sldMkLst>
          <pc:docMk/>
          <pc:sldMk cId="1044441072" sldId="320"/>
        </pc:sldMkLst>
      </pc:sldChg>
      <pc:sldChg chg="modSp mod">
        <pc:chgData name="Adams, Glen" userId="4110adac-e672-4960-baf4-0ee37995bd40" providerId="ADAL" clId="{3FB58CBF-0EC2-4E38-B98C-0966E5C35C3B}" dt="2024-11-11T17:41:39.690" v="1" actId="20577"/>
        <pc:sldMkLst>
          <pc:docMk/>
          <pc:sldMk cId="3118244" sldId="330"/>
        </pc:sldMkLst>
        <pc:spChg chg="mod">
          <ac:chgData name="Adams, Glen" userId="4110adac-e672-4960-baf4-0ee37995bd40" providerId="ADAL" clId="{3FB58CBF-0EC2-4E38-B98C-0966E5C35C3B}" dt="2024-11-11T17:41:39.690" v="1" actId="20577"/>
          <ac:spMkLst>
            <pc:docMk/>
            <pc:sldMk cId="3118244" sldId="330"/>
            <ac:spMk id="3" creationId="{43A03321-D169-9203-7FF9-E936970C7C29}"/>
          </ac:spMkLst>
        </pc:spChg>
      </pc:sldChg>
      <pc:sldChg chg="modSp mod">
        <pc:chgData name="Adams, Glen" userId="4110adac-e672-4960-baf4-0ee37995bd40" providerId="ADAL" clId="{3FB58CBF-0EC2-4E38-B98C-0966E5C35C3B}" dt="2024-11-11T17:44:01.707" v="99" actId="6549"/>
        <pc:sldMkLst>
          <pc:docMk/>
          <pc:sldMk cId="884295709" sldId="332"/>
        </pc:sldMkLst>
        <pc:spChg chg="mod">
          <ac:chgData name="Adams, Glen" userId="4110adac-e672-4960-baf4-0ee37995bd40" providerId="ADAL" clId="{3FB58CBF-0EC2-4E38-B98C-0966E5C35C3B}" dt="2024-11-11T17:44:01.707" v="99" actId="6549"/>
          <ac:spMkLst>
            <pc:docMk/>
            <pc:sldMk cId="884295709" sldId="332"/>
            <ac:spMk id="3" creationId="{39EF7B9B-BB86-0C79-0614-AF784705D2A9}"/>
          </ac:spMkLst>
        </pc:spChg>
      </pc:sldChg>
      <pc:sldChg chg="modSp mod">
        <pc:chgData name="Adams, Glen" userId="4110adac-e672-4960-baf4-0ee37995bd40" providerId="ADAL" clId="{3FB58CBF-0EC2-4E38-B98C-0966E5C35C3B}" dt="2024-11-11T18:02:47.951" v="871" actId="20577"/>
        <pc:sldMkLst>
          <pc:docMk/>
          <pc:sldMk cId="3010728236" sldId="335"/>
        </pc:sldMkLst>
        <pc:spChg chg="mod">
          <ac:chgData name="Adams, Glen" userId="4110adac-e672-4960-baf4-0ee37995bd40" providerId="ADAL" clId="{3FB58CBF-0EC2-4E38-B98C-0966E5C35C3B}" dt="2024-11-11T18:02:47.951" v="871" actId="20577"/>
          <ac:spMkLst>
            <pc:docMk/>
            <pc:sldMk cId="3010728236" sldId="335"/>
            <ac:spMk id="935" creationId="{3C66B8EB-1455-06FC-7AE7-9C40AA05B73A}"/>
          </ac:spMkLst>
        </pc:spChg>
      </pc:sldChg>
      <pc:sldChg chg="modSp">
        <pc:chgData name="Adams, Glen" userId="4110adac-e672-4960-baf4-0ee37995bd40" providerId="ADAL" clId="{3FB58CBF-0EC2-4E38-B98C-0966E5C35C3B}" dt="2024-11-11T18:20:05.608" v="1685" actId="20577"/>
        <pc:sldMkLst>
          <pc:docMk/>
          <pc:sldMk cId="728894138" sldId="340"/>
        </pc:sldMkLst>
        <pc:graphicFrameChg chg="mod">
          <ac:chgData name="Adams, Glen" userId="4110adac-e672-4960-baf4-0ee37995bd40" providerId="ADAL" clId="{3FB58CBF-0EC2-4E38-B98C-0966E5C35C3B}" dt="2024-11-11T18:20:05.608" v="1685" actId="20577"/>
          <ac:graphicFrameMkLst>
            <pc:docMk/>
            <pc:sldMk cId="728894138" sldId="340"/>
            <ac:graphicFrameMk id="2" creationId="{705B0BCE-90FC-B742-A3A9-96A6212706E7}"/>
          </ac:graphicFrameMkLst>
        </pc:graphicFrameChg>
      </pc:sldChg>
      <pc:sldChg chg="modSp mod">
        <pc:chgData name="Adams, Glen" userId="4110adac-e672-4960-baf4-0ee37995bd40" providerId="ADAL" clId="{3FB58CBF-0EC2-4E38-B98C-0966E5C35C3B}" dt="2024-11-11T17:45:09.042" v="116" actId="20577"/>
        <pc:sldMkLst>
          <pc:docMk/>
          <pc:sldMk cId="3171994058" sldId="342"/>
        </pc:sldMkLst>
        <pc:spChg chg="mod">
          <ac:chgData name="Adams, Glen" userId="4110adac-e672-4960-baf4-0ee37995bd40" providerId="ADAL" clId="{3FB58CBF-0EC2-4E38-B98C-0966E5C35C3B}" dt="2024-11-11T17:45:09.042" v="116" actId="20577"/>
          <ac:spMkLst>
            <pc:docMk/>
            <pc:sldMk cId="3171994058" sldId="342"/>
            <ac:spMk id="935" creationId="{A8B718FB-DD99-444B-33C7-1FF007674951}"/>
          </ac:spMkLst>
        </pc:spChg>
      </pc:sldChg>
      <pc:sldChg chg="addSp delSp modSp mod">
        <pc:chgData name="Adams, Glen" userId="4110adac-e672-4960-baf4-0ee37995bd40" providerId="ADAL" clId="{3FB58CBF-0EC2-4E38-B98C-0966E5C35C3B}" dt="2024-11-11T17:55:19.830" v="509" actId="6549"/>
        <pc:sldMkLst>
          <pc:docMk/>
          <pc:sldMk cId="99840356" sldId="343"/>
        </pc:sldMkLst>
        <pc:spChg chg="add del mod">
          <ac:chgData name="Adams, Glen" userId="4110adac-e672-4960-baf4-0ee37995bd40" providerId="ADAL" clId="{3FB58CBF-0EC2-4E38-B98C-0966E5C35C3B}" dt="2024-11-11T17:50:50.923" v="270" actId="478"/>
          <ac:spMkLst>
            <pc:docMk/>
            <pc:sldMk cId="99840356" sldId="343"/>
            <ac:spMk id="2" creationId="{AFFF5242-D524-D923-E661-CEA9040FCE2E}"/>
          </ac:spMkLst>
        </pc:spChg>
        <pc:spChg chg="add mod">
          <ac:chgData name="Adams, Glen" userId="4110adac-e672-4960-baf4-0ee37995bd40" providerId="ADAL" clId="{3FB58CBF-0EC2-4E38-B98C-0966E5C35C3B}" dt="2024-11-11T17:55:19.830" v="509" actId="6549"/>
          <ac:spMkLst>
            <pc:docMk/>
            <pc:sldMk cId="99840356" sldId="343"/>
            <ac:spMk id="3" creationId="{DC8F7A0B-9605-8573-FB0C-84A6C96A3ACC}"/>
          </ac:spMkLst>
        </pc:spChg>
      </pc:sldChg>
      <pc:sldChg chg="addSp modSp mod">
        <pc:chgData name="Adams, Glen" userId="4110adac-e672-4960-baf4-0ee37995bd40" providerId="ADAL" clId="{3FB58CBF-0EC2-4E38-B98C-0966E5C35C3B}" dt="2024-11-11T18:03:21.710" v="872"/>
        <pc:sldMkLst>
          <pc:docMk/>
          <pc:sldMk cId="2797696318" sldId="344"/>
        </pc:sldMkLst>
        <pc:spChg chg="add mod">
          <ac:chgData name="Adams, Glen" userId="4110adac-e672-4960-baf4-0ee37995bd40" providerId="ADAL" clId="{3FB58CBF-0EC2-4E38-B98C-0966E5C35C3B}" dt="2024-11-11T18:02:16.216" v="856" actId="14100"/>
          <ac:spMkLst>
            <pc:docMk/>
            <pc:sldMk cId="2797696318" sldId="344"/>
            <ac:spMk id="3" creationId="{B943E70E-6637-396E-1837-702E2E6A4851}"/>
          </ac:spMkLst>
        </pc:spChg>
        <pc:spChg chg="mod">
          <ac:chgData name="Adams, Glen" userId="4110adac-e672-4960-baf4-0ee37995bd40" providerId="ADAL" clId="{3FB58CBF-0EC2-4E38-B98C-0966E5C35C3B}" dt="2024-11-11T17:57:05.180" v="512"/>
          <ac:spMkLst>
            <pc:docMk/>
            <pc:sldMk cId="2797696318" sldId="344"/>
            <ac:spMk id="4" creationId="{C112C86E-F97E-1004-D5DA-45B31D6806CF}"/>
          </ac:spMkLst>
        </pc:spChg>
        <pc:spChg chg="add mod">
          <ac:chgData name="Adams, Glen" userId="4110adac-e672-4960-baf4-0ee37995bd40" providerId="ADAL" clId="{3FB58CBF-0EC2-4E38-B98C-0966E5C35C3B}" dt="2024-11-11T18:03:21.710" v="872"/>
          <ac:spMkLst>
            <pc:docMk/>
            <pc:sldMk cId="2797696318" sldId="344"/>
            <ac:spMk id="5" creationId="{723078EE-834E-3FF0-4661-7B0D465A6E54}"/>
          </ac:spMkLst>
        </pc:spChg>
        <pc:spChg chg="mod">
          <ac:chgData name="Adams, Glen" userId="4110adac-e672-4960-baf4-0ee37995bd40" providerId="ADAL" clId="{3FB58CBF-0EC2-4E38-B98C-0966E5C35C3B}" dt="2024-11-11T17:46:39.479" v="147" actId="6549"/>
          <ac:spMkLst>
            <pc:docMk/>
            <pc:sldMk cId="2797696318" sldId="344"/>
            <ac:spMk id="935" creationId="{63EB3087-3C10-7BD6-36D7-08527065DDEB}"/>
          </ac:spMkLst>
        </pc:spChg>
      </pc:sldChg>
      <pc:sldChg chg="addSp delSp modSp add mod">
        <pc:chgData name="Adams, Glen" userId="4110adac-e672-4960-baf4-0ee37995bd40" providerId="ADAL" clId="{3FB58CBF-0EC2-4E38-B98C-0966E5C35C3B}" dt="2024-11-11T18:09:23.598" v="1109" actId="6549"/>
        <pc:sldMkLst>
          <pc:docMk/>
          <pc:sldMk cId="3240985915" sldId="350"/>
        </pc:sldMkLst>
        <pc:spChg chg="del">
          <ac:chgData name="Adams, Glen" userId="4110adac-e672-4960-baf4-0ee37995bd40" providerId="ADAL" clId="{3FB58CBF-0EC2-4E38-B98C-0966E5C35C3B}" dt="2024-11-11T18:05:12.728" v="892" actId="478"/>
          <ac:spMkLst>
            <pc:docMk/>
            <pc:sldMk cId="3240985915" sldId="350"/>
            <ac:spMk id="3" creationId="{B943E70E-6637-396E-1837-702E2E6A4851}"/>
          </ac:spMkLst>
        </pc:spChg>
        <pc:spChg chg="del">
          <ac:chgData name="Adams, Glen" userId="4110adac-e672-4960-baf4-0ee37995bd40" providerId="ADAL" clId="{3FB58CBF-0EC2-4E38-B98C-0966E5C35C3B}" dt="2024-11-11T18:05:15.203" v="893" actId="478"/>
          <ac:spMkLst>
            <pc:docMk/>
            <pc:sldMk cId="3240985915" sldId="350"/>
            <ac:spMk id="4" creationId="{C112C86E-F97E-1004-D5DA-45B31D6806CF}"/>
          </ac:spMkLst>
        </pc:spChg>
        <pc:spChg chg="add mod">
          <ac:chgData name="Adams, Glen" userId="4110adac-e672-4960-baf4-0ee37995bd40" providerId="ADAL" clId="{3FB58CBF-0EC2-4E38-B98C-0966E5C35C3B}" dt="2024-11-11T18:09:23.598" v="1109" actId="6549"/>
          <ac:spMkLst>
            <pc:docMk/>
            <pc:sldMk cId="3240985915" sldId="350"/>
            <ac:spMk id="5" creationId="{D7203A93-F550-92EB-B3F7-693A9FF5F63B}"/>
          </ac:spMkLst>
        </pc:spChg>
        <pc:spChg chg="mod">
          <ac:chgData name="Adams, Glen" userId="4110adac-e672-4960-baf4-0ee37995bd40" providerId="ADAL" clId="{3FB58CBF-0EC2-4E38-B98C-0966E5C35C3B}" dt="2024-11-11T18:04:20.576" v="890" actId="20577"/>
          <ac:spMkLst>
            <pc:docMk/>
            <pc:sldMk cId="3240985915" sldId="350"/>
            <ac:spMk id="935" creationId="{63EB3087-3C10-7BD6-36D7-08527065DDEB}"/>
          </ac:spMkLst>
        </pc:spChg>
        <pc:picChg chg="del">
          <ac:chgData name="Adams, Glen" userId="4110adac-e672-4960-baf4-0ee37995bd40" providerId="ADAL" clId="{3FB58CBF-0EC2-4E38-B98C-0966E5C35C3B}" dt="2024-11-11T18:04:58.240" v="891" actId="478"/>
          <ac:picMkLst>
            <pc:docMk/>
            <pc:sldMk cId="3240985915" sldId="350"/>
            <ac:picMk id="2" creationId="{7B89D82C-2B16-75EF-EAD2-7683FF6BB81B}"/>
          </ac:picMkLst>
        </pc:picChg>
      </pc:sldChg>
      <pc:sldChg chg="addSp modSp add mod">
        <pc:chgData name="Adams, Glen" userId="4110adac-e672-4960-baf4-0ee37995bd40" providerId="ADAL" clId="{3FB58CBF-0EC2-4E38-B98C-0966E5C35C3B}" dt="2024-11-11T18:18:36.717" v="1658" actId="20577"/>
        <pc:sldMkLst>
          <pc:docMk/>
          <pc:sldMk cId="2293455316" sldId="351"/>
        </pc:sldMkLst>
        <pc:spChg chg="mod">
          <ac:chgData name="Adams, Glen" userId="4110adac-e672-4960-baf4-0ee37995bd40" providerId="ADAL" clId="{3FB58CBF-0EC2-4E38-B98C-0966E5C35C3B}" dt="2024-11-11T18:18:36.717" v="1658" actId="20577"/>
          <ac:spMkLst>
            <pc:docMk/>
            <pc:sldMk cId="2293455316" sldId="351"/>
            <ac:spMk id="5" creationId="{D7203A93-F550-92EB-B3F7-693A9FF5F63B}"/>
          </ac:spMkLst>
        </pc:spChg>
        <pc:spChg chg="mod">
          <ac:chgData name="Adams, Glen" userId="4110adac-e672-4960-baf4-0ee37995bd40" providerId="ADAL" clId="{3FB58CBF-0EC2-4E38-B98C-0966E5C35C3B}" dt="2024-11-11T18:11:57.414" v="1258" actId="20577"/>
          <ac:spMkLst>
            <pc:docMk/>
            <pc:sldMk cId="2293455316" sldId="351"/>
            <ac:spMk id="935" creationId="{63EB3087-3C10-7BD6-36D7-08527065DDEB}"/>
          </ac:spMkLst>
        </pc:spChg>
        <pc:picChg chg="add mod">
          <ac:chgData name="Adams, Glen" userId="4110adac-e672-4960-baf4-0ee37995bd40" providerId="ADAL" clId="{3FB58CBF-0EC2-4E38-B98C-0966E5C35C3B}" dt="2024-11-11T18:15:31.126" v="1264" actId="1076"/>
          <ac:picMkLst>
            <pc:docMk/>
            <pc:sldMk cId="2293455316" sldId="351"/>
            <ac:picMk id="3" creationId="{350C136C-2B8A-95F0-C754-FDF2BA2F0D48}"/>
          </ac:picMkLst>
        </pc:picChg>
      </pc:sldChg>
    </pc:docChg>
  </pc:docChgLst>
  <pc:docChgLst>
    <pc:chgData name="Brandt, Tyrelle" userId="3ba4321a-0a10-4c1f-9e92-c65766918e24" providerId="ADAL" clId="{B057471D-8C5C-49F0-A393-890C5BC896F0}"/>
    <pc:docChg chg="undo redo custSel addSld delSld modSld sldOrd">
      <pc:chgData name="Brandt, Tyrelle" userId="3ba4321a-0a10-4c1f-9e92-c65766918e24" providerId="ADAL" clId="{B057471D-8C5C-49F0-A393-890C5BC896F0}" dt="2025-06-17T17:20:21.048" v="1750"/>
      <pc:docMkLst>
        <pc:docMk/>
      </pc:docMkLst>
      <pc:sldChg chg="modSp mod">
        <pc:chgData name="Brandt, Tyrelle" userId="3ba4321a-0a10-4c1f-9e92-c65766918e24" providerId="ADAL" clId="{B057471D-8C5C-49F0-A393-890C5BC896F0}" dt="2025-06-17T14:29:54.515" v="70" actId="1076"/>
        <pc:sldMkLst>
          <pc:docMk/>
          <pc:sldMk cId="0" sldId="256"/>
        </pc:sldMkLst>
        <pc:spChg chg="mod">
          <ac:chgData name="Brandt, Tyrelle" userId="3ba4321a-0a10-4c1f-9e92-c65766918e24" providerId="ADAL" clId="{B057471D-8C5C-49F0-A393-890C5BC896F0}" dt="2025-06-17T14:29:54.515" v="70" actId="1076"/>
          <ac:spMkLst>
            <pc:docMk/>
            <pc:sldMk cId="0" sldId="256"/>
            <ac:spMk id="344" creationId="{00000000-0000-0000-0000-000000000000}"/>
          </ac:spMkLst>
        </pc:spChg>
      </pc:sldChg>
      <pc:sldChg chg="modSp mod">
        <pc:chgData name="Brandt, Tyrelle" userId="3ba4321a-0a10-4c1f-9e92-c65766918e24" providerId="ADAL" clId="{B057471D-8C5C-49F0-A393-890C5BC896F0}" dt="2025-06-17T17:17:53.035" v="1728" actId="20577"/>
        <pc:sldMkLst>
          <pc:docMk/>
          <pc:sldMk cId="0" sldId="258"/>
        </pc:sldMkLst>
        <pc:spChg chg="mod">
          <ac:chgData name="Brandt, Tyrelle" userId="3ba4321a-0a10-4c1f-9e92-c65766918e24" providerId="ADAL" clId="{B057471D-8C5C-49F0-A393-890C5BC896F0}" dt="2025-06-17T17:17:53.035" v="1728" actId="20577"/>
          <ac:spMkLst>
            <pc:docMk/>
            <pc:sldMk cId="0" sldId="258"/>
            <ac:spMk id="385" creationId="{00000000-0000-0000-0000-000000000000}"/>
          </ac:spMkLst>
        </pc:spChg>
        <pc:spChg chg="mod">
          <ac:chgData name="Brandt, Tyrelle" userId="3ba4321a-0a10-4c1f-9e92-c65766918e24" providerId="ADAL" clId="{B057471D-8C5C-49F0-A393-890C5BC896F0}" dt="2025-06-17T14:39:20.173" v="86" actId="1076"/>
          <ac:spMkLst>
            <pc:docMk/>
            <pc:sldMk cId="0" sldId="258"/>
            <ac:spMk id="386" creationId="{00000000-0000-0000-0000-000000000000}"/>
          </ac:spMkLst>
        </pc:spChg>
      </pc:sldChg>
      <pc:sldChg chg="modSp mod">
        <pc:chgData name="Brandt, Tyrelle" userId="3ba4321a-0a10-4c1f-9e92-c65766918e24" providerId="ADAL" clId="{B057471D-8C5C-49F0-A393-890C5BC896F0}" dt="2025-06-17T17:18:09.823" v="1730" actId="113"/>
        <pc:sldMkLst>
          <pc:docMk/>
          <pc:sldMk cId="0" sldId="268"/>
        </pc:sldMkLst>
        <pc:spChg chg="mod">
          <ac:chgData name="Brandt, Tyrelle" userId="3ba4321a-0a10-4c1f-9e92-c65766918e24" providerId="ADAL" clId="{B057471D-8C5C-49F0-A393-890C5BC896F0}" dt="2025-06-17T14:32:20.320" v="71"/>
          <ac:spMkLst>
            <pc:docMk/>
            <pc:sldMk cId="0" sldId="268"/>
            <ac:spMk id="3" creationId="{B39862EB-0BF8-C36B-5A2B-862DDC898ACA}"/>
          </ac:spMkLst>
        </pc:spChg>
        <pc:spChg chg="mod">
          <ac:chgData name="Brandt, Tyrelle" userId="3ba4321a-0a10-4c1f-9e92-c65766918e24" providerId="ADAL" clId="{B057471D-8C5C-49F0-A393-890C5BC896F0}" dt="2025-06-17T17:18:09.823" v="1730" actId="113"/>
          <ac:spMkLst>
            <pc:docMk/>
            <pc:sldMk cId="0" sldId="268"/>
            <ac:spMk id="644" creationId="{00000000-0000-0000-0000-000000000000}"/>
          </ac:spMkLst>
        </pc:spChg>
      </pc:sldChg>
      <pc:sldChg chg="addSp delSp modSp mod">
        <pc:chgData name="Brandt, Tyrelle" userId="3ba4321a-0a10-4c1f-9e92-c65766918e24" providerId="ADAL" clId="{B057471D-8C5C-49F0-A393-890C5BC896F0}" dt="2025-06-17T15:27:03.406" v="898" actId="20577"/>
        <pc:sldMkLst>
          <pc:docMk/>
          <pc:sldMk cId="288114460" sldId="317"/>
        </pc:sldMkLst>
        <pc:spChg chg="add del">
          <ac:chgData name="Brandt, Tyrelle" userId="3ba4321a-0a10-4c1f-9e92-c65766918e24" providerId="ADAL" clId="{B057471D-8C5C-49F0-A393-890C5BC896F0}" dt="2025-06-17T15:15:46.729" v="718" actId="22"/>
          <ac:spMkLst>
            <pc:docMk/>
            <pc:sldMk cId="288114460" sldId="317"/>
            <ac:spMk id="6" creationId="{B8CB6409-B0F4-092B-2EE3-99320E47755B}"/>
          </ac:spMkLst>
        </pc:spChg>
        <pc:spChg chg="add del">
          <ac:chgData name="Brandt, Tyrelle" userId="3ba4321a-0a10-4c1f-9e92-c65766918e24" providerId="ADAL" clId="{B057471D-8C5C-49F0-A393-890C5BC896F0}" dt="2025-06-17T15:15:50.259" v="722" actId="22"/>
          <ac:spMkLst>
            <pc:docMk/>
            <pc:sldMk cId="288114460" sldId="317"/>
            <ac:spMk id="8" creationId="{838F285E-A3DA-928D-D52E-BAF9EB079D76}"/>
          </ac:spMkLst>
        </pc:spChg>
        <pc:spChg chg="add del">
          <ac:chgData name="Brandt, Tyrelle" userId="3ba4321a-0a10-4c1f-9e92-c65766918e24" providerId="ADAL" clId="{B057471D-8C5C-49F0-A393-890C5BC896F0}" dt="2025-06-17T15:17:00.198" v="743" actId="22"/>
          <ac:spMkLst>
            <pc:docMk/>
            <pc:sldMk cId="288114460" sldId="317"/>
            <ac:spMk id="12" creationId="{F414C44A-8DA4-1457-8E56-B556659821F3}"/>
          </ac:spMkLst>
        </pc:spChg>
        <pc:spChg chg="add mod">
          <ac:chgData name="Brandt, Tyrelle" userId="3ba4321a-0a10-4c1f-9e92-c65766918e24" providerId="ADAL" clId="{B057471D-8C5C-49F0-A393-890C5BC896F0}" dt="2025-06-17T15:18:52.478" v="779" actId="403"/>
          <ac:spMkLst>
            <pc:docMk/>
            <pc:sldMk cId="288114460" sldId="317"/>
            <ac:spMk id="14" creationId="{C5F3BC6A-4231-4DD6-932E-DF9545D585D9}"/>
          </ac:spMkLst>
        </pc:spChg>
        <pc:spChg chg="mod">
          <ac:chgData name="Brandt, Tyrelle" userId="3ba4321a-0a10-4c1f-9e92-c65766918e24" providerId="ADAL" clId="{B057471D-8C5C-49F0-A393-890C5BC896F0}" dt="2025-06-17T15:27:03.406" v="898" actId="20577"/>
          <ac:spMkLst>
            <pc:docMk/>
            <pc:sldMk cId="288114460" sldId="317"/>
            <ac:spMk id="644" creationId="{00000000-0000-0000-0000-000000000000}"/>
          </ac:spMkLst>
        </pc:spChg>
        <pc:picChg chg="add mod">
          <ac:chgData name="Brandt, Tyrelle" userId="3ba4321a-0a10-4c1f-9e92-c65766918e24" providerId="ADAL" clId="{B057471D-8C5C-49F0-A393-890C5BC896F0}" dt="2025-06-17T15:15:02.658" v="698" actId="1076"/>
          <ac:picMkLst>
            <pc:docMk/>
            <pc:sldMk cId="288114460" sldId="317"/>
            <ac:picMk id="2" creationId="{A52A3FDA-A2B2-7A26-27F9-C41D01D294FF}"/>
          </ac:picMkLst>
        </pc:picChg>
        <pc:picChg chg="add mod">
          <ac:chgData name="Brandt, Tyrelle" userId="3ba4321a-0a10-4c1f-9e92-c65766918e24" providerId="ADAL" clId="{B057471D-8C5C-49F0-A393-890C5BC896F0}" dt="2025-06-17T15:06:42.157" v="651"/>
          <ac:picMkLst>
            <pc:docMk/>
            <pc:sldMk cId="288114460" sldId="317"/>
            <ac:picMk id="3" creationId="{00000000-0000-0000-0000-000000000000}"/>
          </ac:picMkLst>
        </pc:picChg>
        <pc:picChg chg="del">
          <ac:chgData name="Brandt, Tyrelle" userId="3ba4321a-0a10-4c1f-9e92-c65766918e24" providerId="ADAL" clId="{B057471D-8C5C-49F0-A393-890C5BC896F0}" dt="2025-06-17T15:06:35.632" v="650" actId="478"/>
          <ac:picMkLst>
            <pc:docMk/>
            <pc:sldMk cId="288114460" sldId="317"/>
            <ac:picMk id="4" creationId="{9A6676C1-399D-06A0-5782-D33E6C828AB7}"/>
          </ac:picMkLst>
        </pc:picChg>
        <pc:picChg chg="add del mod">
          <ac:chgData name="Brandt, Tyrelle" userId="3ba4321a-0a10-4c1f-9e92-c65766918e24" providerId="ADAL" clId="{B057471D-8C5C-49F0-A393-890C5BC896F0}" dt="2025-06-17T15:16:03.162" v="726" actId="21"/>
          <ac:picMkLst>
            <pc:docMk/>
            <pc:sldMk cId="288114460" sldId="317"/>
            <ac:picMk id="10" creationId="{D3F174E7-BA11-3869-6745-7834DCD02220}"/>
          </ac:picMkLst>
        </pc:picChg>
      </pc:sldChg>
      <pc:sldChg chg="modSp del mod">
        <pc:chgData name="Brandt, Tyrelle" userId="3ba4321a-0a10-4c1f-9e92-c65766918e24" providerId="ADAL" clId="{B057471D-8C5C-49F0-A393-890C5BC896F0}" dt="2025-06-17T14:40:24.695" v="87" actId="47"/>
        <pc:sldMkLst>
          <pc:docMk/>
          <pc:sldMk cId="2184771527" sldId="323"/>
        </pc:sldMkLst>
        <pc:spChg chg="mod">
          <ac:chgData name="Brandt, Tyrelle" userId="3ba4321a-0a10-4c1f-9e92-c65766918e24" providerId="ADAL" clId="{B057471D-8C5C-49F0-A393-890C5BC896F0}" dt="2025-06-17T14:37:10.458" v="79" actId="21"/>
          <ac:spMkLst>
            <pc:docMk/>
            <pc:sldMk cId="2184771527" sldId="323"/>
            <ac:spMk id="3" creationId="{4CC2B617-B54D-58E2-5D92-82CAB5066AA7}"/>
          </ac:spMkLst>
        </pc:spChg>
      </pc:sldChg>
      <pc:sldChg chg="del">
        <pc:chgData name="Brandt, Tyrelle" userId="3ba4321a-0a10-4c1f-9e92-c65766918e24" providerId="ADAL" clId="{B057471D-8C5C-49F0-A393-890C5BC896F0}" dt="2025-06-17T14:50:53.218" v="359" actId="47"/>
        <pc:sldMkLst>
          <pc:docMk/>
          <pc:sldMk cId="2833353637" sldId="324"/>
        </pc:sldMkLst>
      </pc:sldChg>
      <pc:sldChg chg="del">
        <pc:chgData name="Brandt, Tyrelle" userId="3ba4321a-0a10-4c1f-9e92-c65766918e24" providerId="ADAL" clId="{B057471D-8C5C-49F0-A393-890C5BC896F0}" dt="2025-06-17T14:41:26.548" v="88" actId="47"/>
        <pc:sldMkLst>
          <pc:docMk/>
          <pc:sldMk cId="1460771001" sldId="325"/>
        </pc:sldMkLst>
      </pc:sldChg>
      <pc:sldChg chg="modSp mod">
        <pc:chgData name="Brandt, Tyrelle" userId="3ba4321a-0a10-4c1f-9e92-c65766918e24" providerId="ADAL" clId="{B057471D-8C5C-49F0-A393-890C5BC896F0}" dt="2025-06-17T17:18:29.133" v="1733" actId="1076"/>
        <pc:sldMkLst>
          <pc:docMk/>
          <pc:sldMk cId="2222767193" sldId="327"/>
        </pc:sldMkLst>
        <pc:spChg chg="mod">
          <ac:chgData name="Brandt, Tyrelle" userId="3ba4321a-0a10-4c1f-9e92-c65766918e24" providerId="ADAL" clId="{B057471D-8C5C-49F0-A393-890C5BC896F0}" dt="2025-06-17T17:18:29.133" v="1733" actId="1076"/>
          <ac:spMkLst>
            <pc:docMk/>
            <pc:sldMk cId="2222767193" sldId="327"/>
            <ac:spMk id="644" creationId="{3094B7D4-624B-960E-69EC-509A2A450193}"/>
          </ac:spMkLst>
        </pc:spChg>
        <pc:graphicFrameChg chg="mod">
          <ac:chgData name="Brandt, Tyrelle" userId="3ba4321a-0a10-4c1f-9e92-c65766918e24" providerId="ADAL" clId="{B057471D-8C5C-49F0-A393-890C5BC896F0}" dt="2025-06-17T14:49:44.134" v="358" actId="20577"/>
          <ac:graphicFrameMkLst>
            <pc:docMk/>
            <pc:sldMk cId="2222767193" sldId="327"/>
            <ac:graphicFrameMk id="2" creationId="{14F361E3-1618-7F65-6604-1DE8513088CD}"/>
          </ac:graphicFrameMkLst>
        </pc:graphicFrameChg>
      </pc:sldChg>
      <pc:sldChg chg="addSp delSp modSp mod">
        <pc:chgData name="Brandt, Tyrelle" userId="3ba4321a-0a10-4c1f-9e92-c65766918e24" providerId="ADAL" clId="{B057471D-8C5C-49F0-A393-890C5BC896F0}" dt="2025-06-17T15:21:49.939" v="858" actId="20577"/>
        <pc:sldMkLst>
          <pc:docMk/>
          <pc:sldMk cId="4084003136" sldId="328"/>
        </pc:sldMkLst>
        <pc:spChg chg="add mod">
          <ac:chgData name="Brandt, Tyrelle" userId="3ba4321a-0a10-4c1f-9e92-c65766918e24" providerId="ADAL" clId="{B057471D-8C5C-49F0-A393-890C5BC896F0}" dt="2025-06-17T15:21:49.939" v="858" actId="20577"/>
          <ac:spMkLst>
            <pc:docMk/>
            <pc:sldMk cId="4084003136" sldId="328"/>
            <ac:spMk id="5" creationId="{8FE3B3F9-34ED-C1E2-7DF2-EE0A047D2819}"/>
          </ac:spMkLst>
        </pc:spChg>
        <pc:spChg chg="add">
          <ac:chgData name="Brandt, Tyrelle" userId="3ba4321a-0a10-4c1f-9e92-c65766918e24" providerId="ADAL" clId="{B057471D-8C5C-49F0-A393-890C5BC896F0}" dt="2025-06-17T15:19:38.561" v="783"/>
          <ac:spMkLst>
            <pc:docMk/>
            <pc:sldMk cId="4084003136" sldId="328"/>
            <ac:spMk id="6" creationId="{AD58C9A1-B9C9-5EDF-DA93-DAF9D2FF8A5F}"/>
          </ac:spMkLst>
        </pc:spChg>
        <pc:spChg chg="mod">
          <ac:chgData name="Brandt, Tyrelle" userId="3ba4321a-0a10-4c1f-9e92-c65766918e24" providerId="ADAL" clId="{B057471D-8C5C-49F0-A393-890C5BC896F0}" dt="2025-06-17T15:08:35.161" v="692" actId="20577"/>
          <ac:spMkLst>
            <pc:docMk/>
            <pc:sldMk cId="4084003136" sldId="328"/>
            <ac:spMk id="644" creationId="{7FE95153-1B71-C70C-6CE3-8D85C3EAC2CE}"/>
          </ac:spMkLst>
        </pc:spChg>
        <pc:picChg chg="add mod">
          <ac:chgData name="Brandt, Tyrelle" userId="3ba4321a-0a10-4c1f-9e92-c65766918e24" providerId="ADAL" clId="{B057471D-8C5C-49F0-A393-890C5BC896F0}" dt="2025-06-17T15:19:18.820" v="781" actId="1076"/>
          <ac:picMkLst>
            <pc:docMk/>
            <pc:sldMk cId="4084003136" sldId="328"/>
            <ac:picMk id="2" creationId="{B86F5447-03F5-354C-2DE5-ED981886BFA0}"/>
          </ac:picMkLst>
        </pc:picChg>
        <pc:picChg chg="add mod">
          <ac:chgData name="Brandt, Tyrelle" userId="3ba4321a-0a10-4c1f-9e92-c65766918e24" providerId="ADAL" clId="{B057471D-8C5C-49F0-A393-890C5BC896F0}" dt="2025-06-17T15:08:56.237" v="694"/>
          <ac:picMkLst>
            <pc:docMk/>
            <pc:sldMk cId="4084003136" sldId="328"/>
            <ac:picMk id="3" creationId="{00000000-0000-0000-0000-000000000000}"/>
          </ac:picMkLst>
        </pc:picChg>
        <pc:picChg chg="del">
          <ac:chgData name="Brandt, Tyrelle" userId="3ba4321a-0a10-4c1f-9e92-c65766918e24" providerId="ADAL" clId="{B057471D-8C5C-49F0-A393-890C5BC896F0}" dt="2025-06-17T15:08:55.801" v="693" actId="478"/>
          <ac:picMkLst>
            <pc:docMk/>
            <pc:sldMk cId="4084003136" sldId="328"/>
            <ac:picMk id="4" creationId="{D621ECF0-701B-F3AD-1EC7-9BD76B4F4F96}"/>
          </ac:picMkLst>
        </pc:picChg>
      </pc:sldChg>
      <pc:sldChg chg="modSp mod">
        <pc:chgData name="Brandt, Tyrelle" userId="3ba4321a-0a10-4c1f-9e92-c65766918e24" providerId="ADAL" clId="{B057471D-8C5C-49F0-A393-890C5BC896F0}" dt="2025-06-17T17:19:10.400" v="1738" actId="20577"/>
        <pc:sldMkLst>
          <pc:docMk/>
          <pc:sldMk cId="2993806543" sldId="329"/>
        </pc:sldMkLst>
        <pc:spChg chg="mod">
          <ac:chgData name="Brandt, Tyrelle" userId="3ba4321a-0a10-4c1f-9e92-c65766918e24" providerId="ADAL" clId="{B057471D-8C5C-49F0-A393-890C5BC896F0}" dt="2025-06-17T17:19:10.400" v="1738" actId="20577"/>
          <ac:spMkLst>
            <pc:docMk/>
            <pc:sldMk cId="2993806543" sldId="329"/>
            <ac:spMk id="3" creationId="{BB788F7A-8A3F-FB92-4A88-0781CB9FE568}"/>
          </ac:spMkLst>
        </pc:spChg>
        <pc:spChg chg="mod">
          <ac:chgData name="Brandt, Tyrelle" userId="3ba4321a-0a10-4c1f-9e92-c65766918e24" providerId="ADAL" clId="{B057471D-8C5C-49F0-A393-890C5BC896F0}" dt="2025-06-17T17:19:06.448" v="1736" actId="20577"/>
          <ac:spMkLst>
            <pc:docMk/>
            <pc:sldMk cId="2993806543" sldId="329"/>
            <ac:spMk id="644" creationId="{9DC62349-C3E0-9C12-DFC0-69FE5A03EB76}"/>
          </ac:spMkLst>
        </pc:spChg>
      </pc:sldChg>
      <pc:sldChg chg="modSp mod">
        <pc:chgData name="Brandt, Tyrelle" userId="3ba4321a-0a10-4c1f-9e92-c65766918e24" providerId="ADAL" clId="{B057471D-8C5C-49F0-A393-890C5BC896F0}" dt="2025-06-17T17:19:25.240" v="1739" actId="113"/>
        <pc:sldMkLst>
          <pc:docMk/>
          <pc:sldMk cId="3118244" sldId="330"/>
        </pc:sldMkLst>
        <pc:spChg chg="mod">
          <ac:chgData name="Brandt, Tyrelle" userId="3ba4321a-0a10-4c1f-9e92-c65766918e24" providerId="ADAL" clId="{B057471D-8C5C-49F0-A393-890C5BC896F0}" dt="2025-06-17T15:04:08.653" v="622" actId="20577"/>
          <ac:spMkLst>
            <pc:docMk/>
            <pc:sldMk cId="3118244" sldId="330"/>
            <ac:spMk id="3" creationId="{43A03321-D169-9203-7FF9-E936970C7C29}"/>
          </ac:spMkLst>
        </pc:spChg>
        <pc:spChg chg="mod">
          <ac:chgData name="Brandt, Tyrelle" userId="3ba4321a-0a10-4c1f-9e92-c65766918e24" providerId="ADAL" clId="{B057471D-8C5C-49F0-A393-890C5BC896F0}" dt="2025-06-17T17:19:25.240" v="1739" actId="113"/>
          <ac:spMkLst>
            <pc:docMk/>
            <pc:sldMk cId="3118244" sldId="330"/>
            <ac:spMk id="644" creationId="{6A951DD1-E63B-2B12-AAA1-861AB2A15A09}"/>
          </ac:spMkLst>
        </pc:spChg>
      </pc:sldChg>
      <pc:sldChg chg="addSp delSp modSp mod">
        <pc:chgData name="Brandt, Tyrelle" userId="3ba4321a-0a10-4c1f-9e92-c65766918e24" providerId="ADAL" clId="{B057471D-8C5C-49F0-A393-890C5BC896F0}" dt="2025-06-17T15:27:51.753" v="915" actId="20577"/>
        <pc:sldMkLst>
          <pc:docMk/>
          <pc:sldMk cId="518113297" sldId="331"/>
        </pc:sldMkLst>
        <pc:spChg chg="add">
          <ac:chgData name="Brandt, Tyrelle" userId="3ba4321a-0a10-4c1f-9e92-c65766918e24" providerId="ADAL" clId="{B057471D-8C5C-49F0-A393-890C5BC896F0}" dt="2025-06-17T15:15:17.582" v="701"/>
          <ac:spMkLst>
            <pc:docMk/>
            <pc:sldMk cId="518113297" sldId="331"/>
            <ac:spMk id="2" creationId="{C427E3C1-4894-C4A3-07EA-6B2DFF9E69CC}"/>
          </ac:spMkLst>
        </pc:spChg>
        <pc:spChg chg="mod">
          <ac:chgData name="Brandt, Tyrelle" userId="3ba4321a-0a10-4c1f-9e92-c65766918e24" providerId="ADAL" clId="{B057471D-8C5C-49F0-A393-890C5BC896F0}" dt="2025-06-17T15:27:51.753" v="915" actId="20577"/>
          <ac:spMkLst>
            <pc:docMk/>
            <pc:sldMk cId="518113297" sldId="331"/>
            <ac:spMk id="3" creationId="{F52757AC-BF57-45C9-4694-F3C046F73BCA}"/>
          </ac:spMkLst>
        </pc:spChg>
        <pc:spChg chg="add">
          <ac:chgData name="Brandt, Tyrelle" userId="3ba4321a-0a10-4c1f-9e92-c65766918e24" providerId="ADAL" clId="{B057471D-8C5C-49F0-A393-890C5BC896F0}" dt="2025-06-17T15:16:29.728" v="733"/>
          <ac:spMkLst>
            <pc:docMk/>
            <pc:sldMk cId="518113297" sldId="331"/>
            <ac:spMk id="6" creationId="{CD9FE56C-1964-3ABC-0697-DCB4C725A3D9}"/>
          </ac:spMkLst>
        </pc:spChg>
        <pc:spChg chg="mod">
          <ac:chgData name="Brandt, Tyrelle" userId="3ba4321a-0a10-4c1f-9e92-c65766918e24" providerId="ADAL" clId="{B057471D-8C5C-49F0-A393-890C5BC896F0}" dt="2025-06-17T15:23:19.407" v="864" actId="1076"/>
          <ac:spMkLst>
            <pc:docMk/>
            <pc:sldMk cId="518113297" sldId="331"/>
            <ac:spMk id="644" creationId="{43018204-6E45-3935-8A40-1031A22EAA75}"/>
          </ac:spMkLst>
        </pc:spChg>
        <pc:picChg chg="del">
          <ac:chgData name="Brandt, Tyrelle" userId="3ba4321a-0a10-4c1f-9e92-c65766918e24" providerId="ADAL" clId="{B057471D-8C5C-49F0-A393-890C5BC896F0}" dt="2025-06-17T15:22:32.527" v="859" actId="478"/>
          <ac:picMkLst>
            <pc:docMk/>
            <pc:sldMk cId="518113297" sldId="331"/>
            <ac:picMk id="4" creationId="{1E5BBD08-CB09-C3C6-DE76-01ACD3C50253}"/>
          </ac:picMkLst>
        </pc:picChg>
        <pc:picChg chg="add mod">
          <ac:chgData name="Brandt, Tyrelle" userId="3ba4321a-0a10-4c1f-9e92-c65766918e24" providerId="ADAL" clId="{B057471D-8C5C-49F0-A393-890C5BC896F0}" dt="2025-06-17T15:16:16.616" v="731" actId="1076"/>
          <ac:picMkLst>
            <pc:docMk/>
            <pc:sldMk cId="518113297" sldId="331"/>
            <ac:picMk id="5" creationId="{E1B2E74D-2AC2-5D18-4B5E-1EF6FECAB5E0}"/>
          </ac:picMkLst>
        </pc:picChg>
        <pc:picChg chg="add del mod">
          <ac:chgData name="Brandt, Tyrelle" userId="3ba4321a-0a10-4c1f-9e92-c65766918e24" providerId="ADAL" clId="{B057471D-8C5C-49F0-A393-890C5BC896F0}" dt="2025-06-17T15:16:20.610" v="732" actId="478"/>
          <ac:picMkLst>
            <pc:docMk/>
            <pc:sldMk cId="518113297" sldId="331"/>
            <ac:picMk id="10" creationId="{D3F174E7-BA11-3869-6745-7834DCD02220}"/>
          </ac:picMkLst>
        </pc:picChg>
      </pc:sldChg>
      <pc:sldChg chg="addSp delSp modSp mod">
        <pc:chgData name="Brandt, Tyrelle" userId="3ba4321a-0a10-4c1f-9e92-c65766918e24" providerId="ADAL" clId="{B057471D-8C5C-49F0-A393-890C5BC896F0}" dt="2025-06-17T15:38:50.592" v="966" actId="1076"/>
        <pc:sldMkLst>
          <pc:docMk/>
          <pc:sldMk cId="884295709" sldId="332"/>
        </pc:sldMkLst>
        <pc:spChg chg="mod">
          <ac:chgData name="Brandt, Tyrelle" userId="3ba4321a-0a10-4c1f-9e92-c65766918e24" providerId="ADAL" clId="{B057471D-8C5C-49F0-A393-890C5BC896F0}" dt="2025-06-17T15:38:50.592" v="966" actId="1076"/>
          <ac:spMkLst>
            <pc:docMk/>
            <pc:sldMk cId="884295709" sldId="332"/>
            <ac:spMk id="3" creationId="{39EF7B9B-BB86-0C79-0614-AF784705D2A9}"/>
          </ac:spMkLst>
        </pc:spChg>
        <pc:spChg chg="mod">
          <ac:chgData name="Brandt, Tyrelle" userId="3ba4321a-0a10-4c1f-9e92-c65766918e24" providerId="ADAL" clId="{B057471D-8C5C-49F0-A393-890C5BC896F0}" dt="2025-06-17T15:32:22.600" v="922"/>
          <ac:spMkLst>
            <pc:docMk/>
            <pc:sldMk cId="884295709" sldId="332"/>
            <ac:spMk id="644" creationId="{7B585341-BF06-6370-29AE-E292588C3F4A}"/>
          </ac:spMkLst>
        </pc:spChg>
        <pc:picChg chg="add mod">
          <ac:chgData name="Brandt, Tyrelle" userId="3ba4321a-0a10-4c1f-9e92-c65766918e24" providerId="ADAL" clId="{B057471D-8C5C-49F0-A393-890C5BC896F0}" dt="2025-06-17T15:33:06.561" v="929" actId="1076"/>
          <ac:picMkLst>
            <pc:docMk/>
            <pc:sldMk cId="884295709" sldId="332"/>
            <ac:picMk id="2" creationId="{FF7C378C-F4B0-9189-0033-BAD50F92EAD3}"/>
          </ac:picMkLst>
        </pc:picChg>
        <pc:picChg chg="del">
          <ac:chgData name="Brandt, Tyrelle" userId="3ba4321a-0a10-4c1f-9e92-c65766918e24" providerId="ADAL" clId="{B057471D-8C5C-49F0-A393-890C5BC896F0}" dt="2025-06-17T15:32:41.500" v="924" actId="478"/>
          <ac:picMkLst>
            <pc:docMk/>
            <pc:sldMk cId="884295709" sldId="332"/>
            <ac:picMk id="4" creationId="{8FFBF721-6DF8-3002-911D-4D2425FD5140}"/>
          </ac:picMkLst>
        </pc:picChg>
      </pc:sldChg>
      <pc:sldChg chg="del ord">
        <pc:chgData name="Brandt, Tyrelle" userId="3ba4321a-0a10-4c1f-9e92-c65766918e24" providerId="ADAL" clId="{B057471D-8C5C-49F0-A393-890C5BC896F0}" dt="2025-06-17T16:39:39.269" v="1101" actId="47"/>
        <pc:sldMkLst>
          <pc:docMk/>
          <pc:sldMk cId="3010728236" sldId="335"/>
        </pc:sldMkLst>
      </pc:sldChg>
      <pc:sldChg chg="modSp mod">
        <pc:chgData name="Brandt, Tyrelle" userId="3ba4321a-0a10-4c1f-9e92-c65766918e24" providerId="ADAL" clId="{B057471D-8C5C-49F0-A393-890C5BC896F0}" dt="2025-06-17T17:20:21.048" v="1750"/>
        <pc:sldMkLst>
          <pc:docMk/>
          <pc:sldMk cId="728894138" sldId="340"/>
        </pc:sldMkLst>
        <pc:graphicFrameChg chg="mod modGraphic">
          <ac:chgData name="Brandt, Tyrelle" userId="3ba4321a-0a10-4c1f-9e92-c65766918e24" providerId="ADAL" clId="{B057471D-8C5C-49F0-A393-890C5BC896F0}" dt="2025-06-17T17:20:21.048" v="1750"/>
          <ac:graphicFrameMkLst>
            <pc:docMk/>
            <pc:sldMk cId="728894138" sldId="340"/>
            <ac:graphicFrameMk id="2" creationId="{705B0BCE-90FC-B742-A3A9-96A6212706E7}"/>
          </ac:graphicFrameMkLst>
        </pc:graphicFrameChg>
      </pc:sldChg>
      <pc:sldChg chg="addSp delSp modSp mod">
        <pc:chgData name="Brandt, Tyrelle" userId="3ba4321a-0a10-4c1f-9e92-c65766918e24" providerId="ADAL" clId="{B057471D-8C5C-49F0-A393-890C5BC896F0}" dt="2025-06-17T16:52:33.269" v="1238" actId="478"/>
        <pc:sldMkLst>
          <pc:docMk/>
          <pc:sldMk cId="99840356" sldId="343"/>
        </pc:sldMkLst>
        <pc:spChg chg="add del mod">
          <ac:chgData name="Brandt, Tyrelle" userId="3ba4321a-0a10-4c1f-9e92-c65766918e24" providerId="ADAL" clId="{B057471D-8C5C-49F0-A393-890C5BC896F0}" dt="2025-06-17T16:52:33.269" v="1238" actId="478"/>
          <ac:spMkLst>
            <pc:docMk/>
            <pc:sldMk cId="99840356" sldId="343"/>
            <ac:spMk id="3" creationId="{DC8F7A0B-9605-8573-FB0C-84A6C96A3ACC}"/>
          </ac:spMkLst>
        </pc:spChg>
        <pc:spChg chg="add mod">
          <ac:chgData name="Brandt, Tyrelle" userId="3ba4321a-0a10-4c1f-9e92-c65766918e24" providerId="ADAL" clId="{B057471D-8C5C-49F0-A393-890C5BC896F0}" dt="2025-06-17T16:52:31.998" v="1237" actId="20577"/>
          <ac:spMkLst>
            <pc:docMk/>
            <pc:sldMk cId="99840356" sldId="343"/>
            <ac:spMk id="6" creationId="{234E0621-4EA9-04A0-89E6-E41F9CC238AC}"/>
          </ac:spMkLst>
        </pc:spChg>
        <pc:spChg chg="mod">
          <ac:chgData name="Brandt, Tyrelle" userId="3ba4321a-0a10-4c1f-9e92-c65766918e24" providerId="ADAL" clId="{B057471D-8C5C-49F0-A393-890C5BC896F0}" dt="2025-06-17T16:40:59.228" v="1128" actId="20577"/>
          <ac:spMkLst>
            <pc:docMk/>
            <pc:sldMk cId="99840356" sldId="343"/>
            <ac:spMk id="935" creationId="{2AC13B5E-D9DA-3E26-6D66-B590E53E4D29}"/>
          </ac:spMkLst>
        </pc:spChg>
        <pc:picChg chg="del">
          <ac:chgData name="Brandt, Tyrelle" userId="3ba4321a-0a10-4c1f-9e92-c65766918e24" providerId="ADAL" clId="{B057471D-8C5C-49F0-A393-890C5BC896F0}" dt="2025-06-17T16:40:35.488" v="1104" actId="478"/>
          <ac:picMkLst>
            <pc:docMk/>
            <pc:sldMk cId="99840356" sldId="343"/>
            <ac:picMk id="4" creationId="{08A69975-CBB3-FDBB-7D3D-53BA56D6F9E3}"/>
          </ac:picMkLst>
        </pc:picChg>
        <pc:picChg chg="add mod">
          <ac:chgData name="Brandt, Tyrelle" userId="3ba4321a-0a10-4c1f-9e92-c65766918e24" providerId="ADAL" clId="{B057471D-8C5C-49F0-A393-890C5BC896F0}" dt="2025-06-17T16:45:29.674" v="1135" actId="1076"/>
          <ac:picMkLst>
            <pc:docMk/>
            <pc:sldMk cId="99840356" sldId="343"/>
            <ac:picMk id="5" creationId="{83D51062-234F-99E7-7C2D-B4FA4CFA5418}"/>
          </ac:picMkLst>
        </pc:picChg>
      </pc:sldChg>
      <pc:sldChg chg="del">
        <pc:chgData name="Brandt, Tyrelle" userId="3ba4321a-0a10-4c1f-9e92-c65766918e24" providerId="ADAL" clId="{B057471D-8C5C-49F0-A393-890C5BC896F0}" dt="2025-06-17T16:39:42.925" v="1102" actId="47"/>
        <pc:sldMkLst>
          <pc:docMk/>
          <pc:sldMk cId="2684722695" sldId="348"/>
        </pc:sldMkLst>
      </pc:sldChg>
      <pc:sldChg chg="del">
        <pc:chgData name="Brandt, Tyrelle" userId="3ba4321a-0a10-4c1f-9e92-c65766918e24" providerId="ADAL" clId="{B057471D-8C5C-49F0-A393-890C5BC896F0}" dt="2025-06-17T17:03:14.056" v="1314" actId="47"/>
        <pc:sldMkLst>
          <pc:docMk/>
          <pc:sldMk cId="2293455316" sldId="351"/>
        </pc:sldMkLst>
      </pc:sldChg>
      <pc:sldChg chg="modSp mod">
        <pc:chgData name="Brandt, Tyrelle" userId="3ba4321a-0a10-4c1f-9e92-c65766918e24" providerId="ADAL" clId="{B057471D-8C5C-49F0-A393-890C5BC896F0}" dt="2025-06-17T14:37:42.053" v="83" actId="1076"/>
        <pc:sldMkLst>
          <pc:docMk/>
          <pc:sldMk cId="3915008994" sldId="352"/>
        </pc:sldMkLst>
        <pc:spChg chg="mod">
          <ac:chgData name="Brandt, Tyrelle" userId="3ba4321a-0a10-4c1f-9e92-c65766918e24" providerId="ADAL" clId="{B057471D-8C5C-49F0-A393-890C5BC896F0}" dt="2025-06-17T14:37:42.053" v="83" actId="1076"/>
          <ac:spMkLst>
            <pc:docMk/>
            <pc:sldMk cId="3915008994" sldId="352"/>
            <ac:spMk id="3" creationId="{87FE9988-0146-68B1-A6F1-8249646C6FF8}"/>
          </ac:spMkLst>
        </pc:spChg>
      </pc:sldChg>
      <pc:sldChg chg="del">
        <pc:chgData name="Brandt, Tyrelle" userId="3ba4321a-0a10-4c1f-9e92-c65766918e24" providerId="ADAL" clId="{B057471D-8C5C-49F0-A393-890C5BC896F0}" dt="2025-06-17T17:03:16.271" v="1315" actId="47"/>
        <pc:sldMkLst>
          <pc:docMk/>
          <pc:sldMk cId="430667423" sldId="353"/>
        </pc:sldMkLst>
      </pc:sldChg>
      <pc:sldChg chg="addSp delSp modSp mod">
        <pc:chgData name="Brandt, Tyrelle" userId="3ba4321a-0a10-4c1f-9e92-c65766918e24" providerId="ADAL" clId="{B057471D-8C5C-49F0-A393-890C5BC896F0}" dt="2025-06-17T17:06:14.351" v="1350" actId="20577"/>
        <pc:sldMkLst>
          <pc:docMk/>
          <pc:sldMk cId="2920905058" sldId="355"/>
        </pc:sldMkLst>
        <pc:spChg chg="add mod">
          <ac:chgData name="Brandt, Tyrelle" userId="3ba4321a-0a10-4c1f-9e92-c65766918e24" providerId="ADAL" clId="{B057471D-8C5C-49F0-A393-890C5BC896F0}" dt="2025-06-17T17:06:14.351" v="1350" actId="20577"/>
          <ac:spMkLst>
            <pc:docMk/>
            <pc:sldMk cId="2920905058" sldId="355"/>
            <ac:spMk id="2" creationId="{9B0A0834-F6BD-5602-E333-4D89F7F21C18}"/>
          </ac:spMkLst>
        </pc:spChg>
        <pc:spChg chg="del">
          <ac:chgData name="Brandt, Tyrelle" userId="3ba4321a-0a10-4c1f-9e92-c65766918e24" providerId="ADAL" clId="{B057471D-8C5C-49F0-A393-890C5BC896F0}" dt="2025-06-17T16:52:40.154" v="1239" actId="478"/>
          <ac:spMkLst>
            <pc:docMk/>
            <pc:sldMk cId="2920905058" sldId="355"/>
            <ac:spMk id="5" creationId="{D7203A93-F550-92EB-B3F7-693A9FF5F63B}"/>
          </ac:spMkLst>
        </pc:spChg>
        <pc:spChg chg="add">
          <ac:chgData name="Brandt, Tyrelle" userId="3ba4321a-0a10-4c1f-9e92-c65766918e24" providerId="ADAL" clId="{B057471D-8C5C-49F0-A393-890C5BC896F0}" dt="2025-06-17T16:57:33.618" v="1311"/>
          <ac:spMkLst>
            <pc:docMk/>
            <pc:sldMk cId="2920905058" sldId="355"/>
            <ac:spMk id="7" creationId="{7A514BB6-C6ED-BE8C-2C7A-00D25826A7FF}"/>
          </ac:spMkLst>
        </pc:spChg>
        <pc:spChg chg="mod">
          <ac:chgData name="Brandt, Tyrelle" userId="3ba4321a-0a10-4c1f-9e92-c65766918e24" providerId="ADAL" clId="{B057471D-8C5C-49F0-A393-890C5BC896F0}" dt="2025-06-17T16:51:41.972" v="1232" actId="14100"/>
          <ac:spMkLst>
            <pc:docMk/>
            <pc:sldMk cId="2920905058" sldId="355"/>
            <ac:spMk id="935" creationId="{63EB3087-3C10-7BD6-36D7-08527065DDEB}"/>
          </ac:spMkLst>
        </pc:spChg>
        <pc:picChg chg="add mod">
          <ac:chgData name="Brandt, Tyrelle" userId="3ba4321a-0a10-4c1f-9e92-c65766918e24" providerId="ADAL" clId="{B057471D-8C5C-49F0-A393-890C5BC896F0}" dt="2025-06-17T17:05:18.614" v="1333" actId="1076"/>
          <ac:picMkLst>
            <pc:docMk/>
            <pc:sldMk cId="2920905058" sldId="355"/>
            <ac:picMk id="3" creationId="{8E5F1BEA-EF19-3934-EED3-4198D6C31434}"/>
          </ac:picMkLst>
        </pc:picChg>
        <pc:picChg chg="del">
          <ac:chgData name="Brandt, Tyrelle" userId="3ba4321a-0a10-4c1f-9e92-c65766918e24" providerId="ADAL" clId="{B057471D-8C5C-49F0-A393-890C5BC896F0}" dt="2025-06-17T16:51:31.371" v="1229" actId="478"/>
          <ac:picMkLst>
            <pc:docMk/>
            <pc:sldMk cId="2920905058" sldId="355"/>
            <ac:picMk id="4" creationId="{4E018DE1-18F6-EA74-D702-086CD2C5001D}"/>
          </ac:picMkLst>
        </pc:picChg>
        <pc:picChg chg="add mod">
          <ac:chgData name="Brandt, Tyrelle" userId="3ba4321a-0a10-4c1f-9e92-c65766918e24" providerId="ADAL" clId="{B057471D-8C5C-49F0-A393-890C5BC896F0}" dt="2025-06-17T16:53:27.044" v="1245"/>
          <ac:picMkLst>
            <pc:docMk/>
            <pc:sldMk cId="2920905058" sldId="355"/>
            <ac:picMk id="6" creationId="{4B58F537-0D80-117F-90E7-2BEB465D6C50}"/>
          </ac:picMkLst>
        </pc:picChg>
      </pc:sldChg>
      <pc:sldChg chg="addSp delSp modSp add mod">
        <pc:chgData name="Brandt, Tyrelle" userId="3ba4321a-0a10-4c1f-9e92-c65766918e24" providerId="ADAL" clId="{B057471D-8C5C-49F0-A393-890C5BC896F0}" dt="2025-06-17T16:11:26.632" v="1082" actId="20577"/>
        <pc:sldMkLst>
          <pc:docMk/>
          <pc:sldMk cId="4191903690" sldId="356"/>
        </pc:sldMkLst>
        <pc:spChg chg="mod">
          <ac:chgData name="Brandt, Tyrelle" userId="3ba4321a-0a10-4c1f-9e92-c65766918e24" providerId="ADAL" clId="{B057471D-8C5C-49F0-A393-890C5BC896F0}" dt="2025-06-17T16:07:33.800" v="999" actId="1076"/>
          <ac:spMkLst>
            <pc:docMk/>
            <pc:sldMk cId="4191903690" sldId="356"/>
            <ac:spMk id="3" creationId="{39EF7B9B-BB86-0C79-0614-AF784705D2A9}"/>
          </ac:spMkLst>
        </pc:spChg>
        <pc:spChg chg="add del">
          <ac:chgData name="Brandt, Tyrelle" userId="3ba4321a-0a10-4c1f-9e92-c65766918e24" providerId="ADAL" clId="{B057471D-8C5C-49F0-A393-890C5BC896F0}" dt="2025-06-17T16:06:29.875" v="989" actId="22"/>
          <ac:spMkLst>
            <pc:docMk/>
            <pc:sldMk cId="4191903690" sldId="356"/>
            <ac:spMk id="6" creationId="{C19BF9B7-4668-50BB-B109-6C2073C6E80F}"/>
          </ac:spMkLst>
        </pc:spChg>
        <pc:spChg chg="mod">
          <ac:chgData name="Brandt, Tyrelle" userId="3ba4321a-0a10-4c1f-9e92-c65766918e24" providerId="ADAL" clId="{B057471D-8C5C-49F0-A393-890C5BC896F0}" dt="2025-06-17T16:11:26.632" v="1082" actId="20577"/>
          <ac:spMkLst>
            <pc:docMk/>
            <pc:sldMk cId="4191903690" sldId="356"/>
            <ac:spMk id="644" creationId="{7B585341-BF06-6370-29AE-E292588C3F4A}"/>
          </ac:spMkLst>
        </pc:spChg>
        <pc:picChg chg="del">
          <ac:chgData name="Brandt, Tyrelle" userId="3ba4321a-0a10-4c1f-9e92-c65766918e24" providerId="ADAL" clId="{B057471D-8C5C-49F0-A393-890C5BC896F0}" dt="2025-06-17T15:51:05.186" v="971" actId="478"/>
          <ac:picMkLst>
            <pc:docMk/>
            <pc:sldMk cId="4191903690" sldId="356"/>
            <ac:picMk id="2" creationId="{FF7C378C-F4B0-9189-0033-BAD50F92EAD3}"/>
          </ac:picMkLst>
        </pc:picChg>
        <pc:picChg chg="add mod ord">
          <ac:chgData name="Brandt, Tyrelle" userId="3ba4321a-0a10-4c1f-9e92-c65766918e24" providerId="ADAL" clId="{B057471D-8C5C-49F0-A393-890C5BC896F0}" dt="2025-06-17T16:08:41.672" v="1047" actId="29295"/>
          <ac:picMkLst>
            <pc:docMk/>
            <pc:sldMk cId="4191903690" sldId="356"/>
            <ac:picMk id="4" creationId="{B998ABD1-4F5E-626D-6D0D-551ED049E2B3}"/>
          </ac:picMkLst>
        </pc:picChg>
      </pc:sldChg>
      <pc:sldChg chg="new del">
        <pc:chgData name="Brandt, Tyrelle" userId="3ba4321a-0a10-4c1f-9e92-c65766918e24" providerId="ADAL" clId="{B057471D-8C5C-49F0-A393-890C5BC896F0}" dt="2025-06-17T15:53:01.177" v="977" actId="680"/>
        <pc:sldMkLst>
          <pc:docMk/>
          <pc:sldMk cId="670686198" sldId="357"/>
        </pc:sldMkLst>
      </pc:sldChg>
      <pc:sldChg chg="modSp add del mod ord">
        <pc:chgData name="Brandt, Tyrelle" userId="3ba4321a-0a10-4c1f-9e92-c65766918e24" providerId="ADAL" clId="{B057471D-8C5C-49F0-A393-890C5BC896F0}" dt="2025-06-17T15:53:32.006" v="982" actId="47"/>
        <pc:sldMkLst>
          <pc:docMk/>
          <pc:sldMk cId="1108468536" sldId="357"/>
        </pc:sldMkLst>
        <pc:spChg chg="mod">
          <ac:chgData name="Brandt, Tyrelle" userId="3ba4321a-0a10-4c1f-9e92-c65766918e24" providerId="ADAL" clId="{B057471D-8C5C-49F0-A393-890C5BC896F0}" dt="2025-06-17T15:53:29.288" v="981" actId="6549"/>
          <ac:spMkLst>
            <pc:docMk/>
            <pc:sldMk cId="1108468536" sldId="357"/>
            <ac:spMk id="644" creationId="{7FE95153-1B71-C70C-6CE3-8D85C3EAC2CE}"/>
          </ac:spMkLst>
        </pc:spChg>
      </pc:sldChg>
      <pc:sldChg chg="addSp delSp modSp add mod">
        <pc:chgData name="Brandt, Tyrelle" userId="3ba4321a-0a10-4c1f-9e92-c65766918e24" providerId="ADAL" clId="{B057471D-8C5C-49F0-A393-890C5BC896F0}" dt="2025-06-17T16:14:40.274" v="1100" actId="20577"/>
        <pc:sldMkLst>
          <pc:docMk/>
          <pc:sldMk cId="3993448122" sldId="357"/>
        </pc:sldMkLst>
        <pc:spChg chg="mod">
          <ac:chgData name="Brandt, Tyrelle" userId="3ba4321a-0a10-4c1f-9e92-c65766918e24" providerId="ADAL" clId="{B057471D-8C5C-49F0-A393-890C5BC896F0}" dt="2025-06-17T16:14:40.274" v="1100" actId="20577"/>
          <ac:spMkLst>
            <pc:docMk/>
            <pc:sldMk cId="3993448122" sldId="357"/>
            <ac:spMk id="3" creationId="{39EF7B9B-BB86-0C79-0614-AF784705D2A9}"/>
          </ac:spMkLst>
        </pc:spChg>
        <pc:spChg chg="add">
          <ac:chgData name="Brandt, Tyrelle" userId="3ba4321a-0a10-4c1f-9e92-c65766918e24" providerId="ADAL" clId="{B057471D-8C5C-49F0-A393-890C5BC896F0}" dt="2025-06-17T16:13:29.627" v="1091"/>
          <ac:spMkLst>
            <pc:docMk/>
            <pc:sldMk cId="3993448122" sldId="357"/>
            <ac:spMk id="7" creationId="{0ECBC6A3-CB2D-8EA3-D63D-1D903E366B06}"/>
          </ac:spMkLst>
        </pc:spChg>
        <pc:spChg chg="add">
          <ac:chgData name="Brandt, Tyrelle" userId="3ba4321a-0a10-4c1f-9e92-c65766918e24" providerId="ADAL" clId="{B057471D-8C5C-49F0-A393-890C5BC896F0}" dt="2025-06-17T16:13:41.971" v="1092"/>
          <ac:spMkLst>
            <pc:docMk/>
            <pc:sldMk cId="3993448122" sldId="357"/>
            <ac:spMk id="8" creationId="{EC0984DF-5456-459E-31CF-55DA6189BE02}"/>
          </ac:spMkLst>
        </pc:spChg>
        <pc:spChg chg="add">
          <ac:chgData name="Brandt, Tyrelle" userId="3ba4321a-0a10-4c1f-9e92-c65766918e24" providerId="ADAL" clId="{B057471D-8C5C-49F0-A393-890C5BC896F0}" dt="2025-06-17T16:13:49.012" v="1096"/>
          <ac:spMkLst>
            <pc:docMk/>
            <pc:sldMk cId="3993448122" sldId="357"/>
            <ac:spMk id="9" creationId="{6CEC35BB-E6C4-1A77-079B-B499FEF6C946}"/>
          </ac:spMkLst>
        </pc:spChg>
        <pc:spChg chg="mod">
          <ac:chgData name="Brandt, Tyrelle" userId="3ba4321a-0a10-4c1f-9e92-c65766918e24" providerId="ADAL" clId="{B057471D-8C5C-49F0-A393-890C5BC896F0}" dt="2025-06-17T16:12:20.779" v="1090" actId="1076"/>
          <ac:spMkLst>
            <pc:docMk/>
            <pc:sldMk cId="3993448122" sldId="357"/>
            <ac:spMk id="644" creationId="{7B585341-BF06-6370-29AE-E292588C3F4A}"/>
          </ac:spMkLst>
        </pc:spChg>
        <pc:picChg chg="add del mod">
          <ac:chgData name="Brandt, Tyrelle" userId="3ba4321a-0a10-4c1f-9e92-c65766918e24" providerId="ADAL" clId="{B057471D-8C5C-49F0-A393-890C5BC896F0}" dt="2025-06-17T16:09:06.126" v="1048" actId="478"/>
          <ac:picMkLst>
            <pc:docMk/>
            <pc:sldMk cId="3993448122" sldId="357"/>
            <ac:picMk id="2" creationId="{60AAE05F-C68D-8770-750B-170BA1CECEAD}"/>
          </ac:picMkLst>
        </pc:picChg>
        <pc:picChg chg="del">
          <ac:chgData name="Brandt, Tyrelle" userId="3ba4321a-0a10-4c1f-9e92-c65766918e24" providerId="ADAL" clId="{B057471D-8C5C-49F0-A393-890C5BC896F0}" dt="2025-06-17T16:06:53.558" v="992" actId="478"/>
          <ac:picMkLst>
            <pc:docMk/>
            <pc:sldMk cId="3993448122" sldId="357"/>
            <ac:picMk id="4" creationId="{B998ABD1-4F5E-626D-6D0D-551ED049E2B3}"/>
          </ac:picMkLst>
        </pc:picChg>
        <pc:picChg chg="add mod">
          <ac:chgData name="Brandt, Tyrelle" userId="3ba4321a-0a10-4c1f-9e92-c65766918e24" providerId="ADAL" clId="{B057471D-8C5C-49F0-A393-890C5BC896F0}" dt="2025-06-17T16:09:23.792" v="1049"/>
          <ac:picMkLst>
            <pc:docMk/>
            <pc:sldMk cId="3993448122" sldId="357"/>
            <ac:picMk id="5" creationId="{7B36AA8F-2612-8694-3DA5-4D0AFE3622F9}"/>
          </ac:picMkLst>
        </pc:picChg>
        <pc:picChg chg="add mod">
          <ac:chgData name="Brandt, Tyrelle" userId="3ba4321a-0a10-4c1f-9e92-c65766918e24" providerId="ADAL" clId="{B057471D-8C5C-49F0-A393-890C5BC896F0}" dt="2025-06-17T16:12:10.231" v="1085" actId="1076"/>
          <ac:picMkLst>
            <pc:docMk/>
            <pc:sldMk cId="3993448122" sldId="357"/>
            <ac:picMk id="6" creationId="{DEA52FAC-22B2-D9AB-B724-FCEA3A32D085}"/>
          </ac:picMkLst>
        </pc:picChg>
      </pc:sldChg>
    </pc:docChg>
  </pc:docChgLst>
  <pc:docChgLst>
    <pc:chgData name="Brandt, Tyrelle" userId="3ba4321a-0a10-4c1f-9e92-c65766918e24" providerId="ADAL" clId="{A82D0266-DECD-459F-85A4-C66EAD366B01}"/>
    <pc:docChg chg="undo redo custSel addSld delSld modSld sldOrd">
      <pc:chgData name="Brandt, Tyrelle" userId="3ba4321a-0a10-4c1f-9e92-c65766918e24" providerId="ADAL" clId="{A82D0266-DECD-459F-85A4-C66EAD366B01}" dt="2025-01-06T18:54:41.721" v="1996"/>
      <pc:docMkLst>
        <pc:docMk/>
      </pc:docMkLst>
      <pc:sldChg chg="modSp mod">
        <pc:chgData name="Brandt, Tyrelle" userId="3ba4321a-0a10-4c1f-9e92-c65766918e24" providerId="ADAL" clId="{A82D0266-DECD-459F-85A4-C66EAD366B01}" dt="2025-01-06T11:08:35.637" v="62"/>
        <pc:sldMkLst>
          <pc:docMk/>
          <pc:sldMk cId="0" sldId="256"/>
        </pc:sldMkLst>
        <pc:spChg chg="mod">
          <ac:chgData name="Brandt, Tyrelle" userId="3ba4321a-0a10-4c1f-9e92-c65766918e24" providerId="ADAL" clId="{A82D0266-DECD-459F-85A4-C66EAD366B01}" dt="2025-01-06T11:05:56.984" v="38" actId="1076"/>
          <ac:spMkLst>
            <pc:docMk/>
            <pc:sldMk cId="0" sldId="256"/>
            <ac:spMk id="344" creationId="{00000000-0000-0000-0000-000000000000}"/>
          </ac:spMkLst>
        </pc:spChg>
        <pc:spChg chg="mod">
          <ac:chgData name="Brandt, Tyrelle" userId="3ba4321a-0a10-4c1f-9e92-c65766918e24" providerId="ADAL" clId="{A82D0266-DECD-459F-85A4-C66EAD366B01}" dt="2025-01-06T11:05:16.605" v="34" actId="1076"/>
          <ac:spMkLst>
            <pc:docMk/>
            <pc:sldMk cId="0" sldId="256"/>
            <ac:spMk id="345"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48"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49"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50"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51"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52"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53"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54"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55"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56"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57"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58"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59"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60"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61"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62"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63"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64"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65"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66" creationId="{00000000-0000-0000-0000-000000000000}"/>
          </ac:spMkLst>
        </pc:spChg>
        <pc:spChg chg="mod">
          <ac:chgData name="Brandt, Tyrelle" userId="3ba4321a-0a10-4c1f-9e92-c65766918e24" providerId="ADAL" clId="{A82D0266-DECD-459F-85A4-C66EAD366B01}" dt="2025-01-06T11:07:43.679" v="61" actId="3062"/>
          <ac:spMkLst>
            <pc:docMk/>
            <pc:sldMk cId="0" sldId="256"/>
            <ac:spMk id="367" creationId="{00000000-0000-0000-0000-000000000000}"/>
          </ac:spMkLst>
        </pc:spChg>
        <pc:grpChg chg="mod">
          <ac:chgData name="Brandt, Tyrelle" userId="3ba4321a-0a10-4c1f-9e92-c65766918e24" providerId="ADAL" clId="{A82D0266-DECD-459F-85A4-C66EAD366B01}" dt="2025-01-06T11:08:35.637" v="62"/>
          <ac:grpSpMkLst>
            <pc:docMk/>
            <pc:sldMk cId="0" sldId="256"/>
            <ac:grpSpMk id="347" creationId="{00000000-0000-0000-0000-000000000000}"/>
          </ac:grpSpMkLst>
        </pc:grpChg>
      </pc:sldChg>
      <pc:sldChg chg="modSp mod">
        <pc:chgData name="Brandt, Tyrelle" userId="3ba4321a-0a10-4c1f-9e92-c65766918e24" providerId="ADAL" clId="{A82D0266-DECD-459F-85A4-C66EAD366B01}" dt="2025-01-06T11:09:30.369" v="86" actId="20577"/>
        <pc:sldMkLst>
          <pc:docMk/>
          <pc:sldMk cId="0" sldId="258"/>
        </pc:sldMkLst>
        <pc:spChg chg="mod">
          <ac:chgData name="Brandt, Tyrelle" userId="3ba4321a-0a10-4c1f-9e92-c65766918e24" providerId="ADAL" clId="{A82D0266-DECD-459F-85A4-C66EAD366B01}" dt="2025-01-06T11:09:30.369" v="86" actId="20577"/>
          <ac:spMkLst>
            <pc:docMk/>
            <pc:sldMk cId="0" sldId="258"/>
            <ac:spMk id="386" creationId="{00000000-0000-0000-0000-000000000000}"/>
          </ac:spMkLst>
        </pc:spChg>
      </pc:sldChg>
      <pc:sldChg chg="addSp delSp modSp mod">
        <pc:chgData name="Brandt, Tyrelle" userId="3ba4321a-0a10-4c1f-9e92-c65766918e24" providerId="ADAL" clId="{A82D0266-DECD-459F-85A4-C66EAD366B01}" dt="2025-01-06T12:26:45.484" v="190" actId="20577"/>
        <pc:sldMkLst>
          <pc:docMk/>
          <pc:sldMk cId="0" sldId="260"/>
        </pc:sldMkLst>
        <pc:spChg chg="mod">
          <ac:chgData name="Brandt, Tyrelle" userId="3ba4321a-0a10-4c1f-9e92-c65766918e24" providerId="ADAL" clId="{A82D0266-DECD-459F-85A4-C66EAD366B01}" dt="2025-01-06T12:26:29.453" v="188"/>
          <ac:spMkLst>
            <pc:docMk/>
            <pc:sldMk cId="0" sldId="260"/>
            <ac:spMk id="3" creationId="{1C5FF9B7-CFB3-7A83-2F68-A577B541C304}"/>
          </ac:spMkLst>
        </pc:spChg>
        <pc:spChg chg="mod">
          <ac:chgData name="Brandt, Tyrelle" userId="3ba4321a-0a10-4c1f-9e92-c65766918e24" providerId="ADAL" clId="{A82D0266-DECD-459F-85A4-C66EAD366B01}" dt="2025-01-06T12:26:29.453" v="188"/>
          <ac:spMkLst>
            <pc:docMk/>
            <pc:sldMk cId="0" sldId="260"/>
            <ac:spMk id="4" creationId="{CBCB8B83-3F75-EA6C-4118-E2972BC626E6}"/>
          </ac:spMkLst>
        </pc:spChg>
        <pc:spChg chg="mod">
          <ac:chgData name="Brandt, Tyrelle" userId="3ba4321a-0a10-4c1f-9e92-c65766918e24" providerId="ADAL" clId="{A82D0266-DECD-459F-85A4-C66EAD366B01}" dt="2025-01-06T12:26:29.453" v="188"/>
          <ac:spMkLst>
            <pc:docMk/>
            <pc:sldMk cId="0" sldId="260"/>
            <ac:spMk id="5" creationId="{450B05B9-9FCD-8A5D-202C-5C17D0C1F846}"/>
          </ac:spMkLst>
        </pc:spChg>
        <pc:spChg chg="mod">
          <ac:chgData name="Brandt, Tyrelle" userId="3ba4321a-0a10-4c1f-9e92-c65766918e24" providerId="ADAL" clId="{A82D0266-DECD-459F-85A4-C66EAD366B01}" dt="2025-01-06T12:26:29.453" v="188"/>
          <ac:spMkLst>
            <pc:docMk/>
            <pc:sldMk cId="0" sldId="260"/>
            <ac:spMk id="6" creationId="{66F31109-5406-89FE-EEAB-44B74F0FFAAC}"/>
          </ac:spMkLst>
        </pc:spChg>
        <pc:spChg chg="mod">
          <ac:chgData name="Brandt, Tyrelle" userId="3ba4321a-0a10-4c1f-9e92-c65766918e24" providerId="ADAL" clId="{A82D0266-DECD-459F-85A4-C66EAD366B01}" dt="2025-01-06T12:26:29.453" v="188"/>
          <ac:spMkLst>
            <pc:docMk/>
            <pc:sldMk cId="0" sldId="260"/>
            <ac:spMk id="7" creationId="{C7AEC633-6A34-BDF0-377A-B378944F25ED}"/>
          </ac:spMkLst>
        </pc:spChg>
        <pc:spChg chg="mod">
          <ac:chgData name="Brandt, Tyrelle" userId="3ba4321a-0a10-4c1f-9e92-c65766918e24" providerId="ADAL" clId="{A82D0266-DECD-459F-85A4-C66EAD366B01}" dt="2025-01-06T12:26:29.453" v="188"/>
          <ac:spMkLst>
            <pc:docMk/>
            <pc:sldMk cId="0" sldId="260"/>
            <ac:spMk id="8" creationId="{098E1CAA-EAB1-99B0-C77B-2C88A3C991A6}"/>
          </ac:spMkLst>
        </pc:spChg>
        <pc:spChg chg="mod">
          <ac:chgData name="Brandt, Tyrelle" userId="3ba4321a-0a10-4c1f-9e92-c65766918e24" providerId="ADAL" clId="{A82D0266-DECD-459F-85A4-C66EAD366B01}" dt="2025-01-06T12:26:29.453" v="188"/>
          <ac:spMkLst>
            <pc:docMk/>
            <pc:sldMk cId="0" sldId="260"/>
            <ac:spMk id="9" creationId="{DF6117AE-79A4-2699-E052-7D3566835F2A}"/>
          </ac:spMkLst>
        </pc:spChg>
        <pc:spChg chg="mod">
          <ac:chgData name="Brandt, Tyrelle" userId="3ba4321a-0a10-4c1f-9e92-c65766918e24" providerId="ADAL" clId="{A82D0266-DECD-459F-85A4-C66EAD366B01}" dt="2025-01-06T12:26:29.453" v="188"/>
          <ac:spMkLst>
            <pc:docMk/>
            <pc:sldMk cId="0" sldId="260"/>
            <ac:spMk id="10" creationId="{15C91678-3D02-F723-9BFC-846F44C16198}"/>
          </ac:spMkLst>
        </pc:spChg>
        <pc:spChg chg="mod">
          <ac:chgData name="Brandt, Tyrelle" userId="3ba4321a-0a10-4c1f-9e92-c65766918e24" providerId="ADAL" clId="{A82D0266-DECD-459F-85A4-C66EAD366B01}" dt="2025-01-06T12:26:29.453" v="188"/>
          <ac:spMkLst>
            <pc:docMk/>
            <pc:sldMk cId="0" sldId="260"/>
            <ac:spMk id="11" creationId="{7D626F1F-D15D-FB32-91A5-E71C21630A25}"/>
          </ac:spMkLst>
        </pc:spChg>
        <pc:spChg chg="mod">
          <ac:chgData name="Brandt, Tyrelle" userId="3ba4321a-0a10-4c1f-9e92-c65766918e24" providerId="ADAL" clId="{A82D0266-DECD-459F-85A4-C66EAD366B01}" dt="2025-01-06T12:26:29.453" v="188"/>
          <ac:spMkLst>
            <pc:docMk/>
            <pc:sldMk cId="0" sldId="260"/>
            <ac:spMk id="12" creationId="{B08778D5-6D2D-78F2-9510-602594FB5795}"/>
          </ac:spMkLst>
        </pc:spChg>
        <pc:spChg chg="mod">
          <ac:chgData name="Brandt, Tyrelle" userId="3ba4321a-0a10-4c1f-9e92-c65766918e24" providerId="ADAL" clId="{A82D0266-DECD-459F-85A4-C66EAD366B01}" dt="2025-01-06T12:26:29.453" v="188"/>
          <ac:spMkLst>
            <pc:docMk/>
            <pc:sldMk cId="0" sldId="260"/>
            <ac:spMk id="13" creationId="{DC40A568-8321-FE5C-D53E-364452658E99}"/>
          </ac:spMkLst>
        </pc:spChg>
        <pc:spChg chg="mod">
          <ac:chgData name="Brandt, Tyrelle" userId="3ba4321a-0a10-4c1f-9e92-c65766918e24" providerId="ADAL" clId="{A82D0266-DECD-459F-85A4-C66EAD366B01}" dt="2025-01-06T12:26:29.453" v="188"/>
          <ac:spMkLst>
            <pc:docMk/>
            <pc:sldMk cId="0" sldId="260"/>
            <ac:spMk id="14" creationId="{83BB153C-CB96-6463-83A3-6EFD19A615A7}"/>
          </ac:spMkLst>
        </pc:spChg>
        <pc:spChg chg="mod">
          <ac:chgData name="Brandt, Tyrelle" userId="3ba4321a-0a10-4c1f-9e92-c65766918e24" providerId="ADAL" clId="{A82D0266-DECD-459F-85A4-C66EAD366B01}" dt="2025-01-06T12:26:29.453" v="188"/>
          <ac:spMkLst>
            <pc:docMk/>
            <pc:sldMk cId="0" sldId="260"/>
            <ac:spMk id="15" creationId="{53A7A9F6-2C5E-5DD6-5706-EDE7A158B3B9}"/>
          </ac:spMkLst>
        </pc:spChg>
        <pc:spChg chg="mod">
          <ac:chgData name="Brandt, Tyrelle" userId="3ba4321a-0a10-4c1f-9e92-c65766918e24" providerId="ADAL" clId="{A82D0266-DECD-459F-85A4-C66EAD366B01}" dt="2025-01-06T12:26:29.453" v="188"/>
          <ac:spMkLst>
            <pc:docMk/>
            <pc:sldMk cId="0" sldId="260"/>
            <ac:spMk id="16" creationId="{859EA828-E534-74E0-BAEE-0896A000937E}"/>
          </ac:spMkLst>
        </pc:spChg>
        <pc:spChg chg="mod">
          <ac:chgData name="Brandt, Tyrelle" userId="3ba4321a-0a10-4c1f-9e92-c65766918e24" providerId="ADAL" clId="{A82D0266-DECD-459F-85A4-C66EAD366B01}" dt="2025-01-06T12:26:29.453" v="188"/>
          <ac:spMkLst>
            <pc:docMk/>
            <pc:sldMk cId="0" sldId="260"/>
            <ac:spMk id="17" creationId="{5A5D7F5E-07AD-CEEB-1BB3-5141BAF0AEF6}"/>
          </ac:spMkLst>
        </pc:spChg>
        <pc:spChg chg="mod">
          <ac:chgData name="Brandt, Tyrelle" userId="3ba4321a-0a10-4c1f-9e92-c65766918e24" providerId="ADAL" clId="{A82D0266-DECD-459F-85A4-C66EAD366B01}" dt="2025-01-06T12:26:29.453" v="188"/>
          <ac:spMkLst>
            <pc:docMk/>
            <pc:sldMk cId="0" sldId="260"/>
            <ac:spMk id="18" creationId="{45A2A5B0-98FD-8CE0-ECAF-BC82D7C1A969}"/>
          </ac:spMkLst>
        </pc:spChg>
        <pc:spChg chg="mod">
          <ac:chgData name="Brandt, Tyrelle" userId="3ba4321a-0a10-4c1f-9e92-c65766918e24" providerId="ADAL" clId="{A82D0266-DECD-459F-85A4-C66EAD366B01}" dt="2025-01-06T12:26:29.453" v="188"/>
          <ac:spMkLst>
            <pc:docMk/>
            <pc:sldMk cId="0" sldId="260"/>
            <ac:spMk id="19" creationId="{F8B00F23-29E3-F61E-C485-BBBE534B215E}"/>
          </ac:spMkLst>
        </pc:spChg>
        <pc:spChg chg="mod">
          <ac:chgData name="Brandt, Tyrelle" userId="3ba4321a-0a10-4c1f-9e92-c65766918e24" providerId="ADAL" clId="{A82D0266-DECD-459F-85A4-C66EAD366B01}" dt="2025-01-06T12:26:29.453" v="188"/>
          <ac:spMkLst>
            <pc:docMk/>
            <pc:sldMk cId="0" sldId="260"/>
            <ac:spMk id="20" creationId="{24C81EC8-88DE-82B4-F632-224E94E271A7}"/>
          </ac:spMkLst>
        </pc:spChg>
        <pc:spChg chg="mod">
          <ac:chgData name="Brandt, Tyrelle" userId="3ba4321a-0a10-4c1f-9e92-c65766918e24" providerId="ADAL" clId="{A82D0266-DECD-459F-85A4-C66EAD366B01}" dt="2025-01-06T12:26:29.453" v="188"/>
          <ac:spMkLst>
            <pc:docMk/>
            <pc:sldMk cId="0" sldId="260"/>
            <ac:spMk id="21" creationId="{5F93D119-B166-E0B6-6251-1C0C3874FF79}"/>
          </ac:spMkLst>
        </pc:spChg>
        <pc:spChg chg="mod">
          <ac:chgData name="Brandt, Tyrelle" userId="3ba4321a-0a10-4c1f-9e92-c65766918e24" providerId="ADAL" clId="{A82D0266-DECD-459F-85A4-C66EAD366B01}" dt="2025-01-06T12:26:29.453" v="188"/>
          <ac:spMkLst>
            <pc:docMk/>
            <pc:sldMk cId="0" sldId="260"/>
            <ac:spMk id="22" creationId="{BBE06AF2-82C2-27F2-AABC-AB81F16C5A81}"/>
          </ac:spMkLst>
        </pc:spChg>
        <pc:spChg chg="mod">
          <ac:chgData name="Brandt, Tyrelle" userId="3ba4321a-0a10-4c1f-9e92-c65766918e24" providerId="ADAL" clId="{A82D0266-DECD-459F-85A4-C66EAD366B01}" dt="2025-01-06T12:26:45.484" v="190" actId="20577"/>
          <ac:spMkLst>
            <pc:docMk/>
            <pc:sldMk cId="0" sldId="260"/>
            <ac:spMk id="431" creationId="{00000000-0000-0000-0000-000000000000}"/>
          </ac:spMkLst>
        </pc:spChg>
        <pc:grpChg chg="add mod">
          <ac:chgData name="Brandt, Tyrelle" userId="3ba4321a-0a10-4c1f-9e92-c65766918e24" providerId="ADAL" clId="{A82D0266-DECD-459F-85A4-C66EAD366B01}" dt="2025-01-06T12:26:29.453" v="188"/>
          <ac:grpSpMkLst>
            <pc:docMk/>
            <pc:sldMk cId="0" sldId="260"/>
            <ac:grpSpMk id="2" creationId="{6001EEAB-833D-3596-27CB-8F0438664BFE}"/>
          </ac:grpSpMkLst>
        </pc:grpChg>
        <pc:grpChg chg="del">
          <ac:chgData name="Brandt, Tyrelle" userId="3ba4321a-0a10-4c1f-9e92-c65766918e24" providerId="ADAL" clId="{A82D0266-DECD-459F-85A4-C66EAD366B01}" dt="2025-01-06T12:26:28.848" v="187" actId="478"/>
          <ac:grpSpMkLst>
            <pc:docMk/>
            <pc:sldMk cId="0" sldId="260"/>
            <ac:grpSpMk id="432" creationId="{00000000-0000-0000-0000-000000000000}"/>
          </ac:grpSpMkLst>
        </pc:grpChg>
      </pc:sldChg>
      <pc:sldChg chg="modSp mod">
        <pc:chgData name="Brandt, Tyrelle" userId="3ba4321a-0a10-4c1f-9e92-c65766918e24" providerId="ADAL" clId="{A82D0266-DECD-459F-85A4-C66EAD366B01}" dt="2025-01-06T11:16:26.748" v="104" actId="20577"/>
        <pc:sldMkLst>
          <pc:docMk/>
          <pc:sldMk cId="0" sldId="268"/>
        </pc:sldMkLst>
        <pc:spChg chg="mod">
          <ac:chgData name="Brandt, Tyrelle" userId="3ba4321a-0a10-4c1f-9e92-c65766918e24" providerId="ADAL" clId="{A82D0266-DECD-459F-85A4-C66EAD366B01}" dt="2025-01-06T11:16:09.996" v="102" actId="1076"/>
          <ac:spMkLst>
            <pc:docMk/>
            <pc:sldMk cId="0" sldId="268"/>
            <ac:spMk id="3" creationId="{B39862EB-0BF8-C36B-5A2B-862DDC898ACA}"/>
          </ac:spMkLst>
        </pc:spChg>
        <pc:spChg chg="mod">
          <ac:chgData name="Brandt, Tyrelle" userId="3ba4321a-0a10-4c1f-9e92-c65766918e24" providerId="ADAL" clId="{A82D0266-DECD-459F-85A4-C66EAD366B01}" dt="2025-01-06T11:16:26.748" v="104" actId="20577"/>
          <ac:spMkLst>
            <pc:docMk/>
            <pc:sldMk cId="0" sldId="268"/>
            <ac:spMk id="644" creationId="{00000000-0000-0000-0000-000000000000}"/>
          </ac:spMkLst>
        </pc:spChg>
      </pc:sldChg>
      <pc:sldChg chg="addSp delSp modSp mod">
        <pc:chgData name="Brandt, Tyrelle" userId="3ba4321a-0a10-4c1f-9e92-c65766918e24" providerId="ADAL" clId="{A82D0266-DECD-459F-85A4-C66EAD366B01}" dt="2025-01-06T12:27:42.403" v="198" actId="1076"/>
        <pc:sldMkLst>
          <pc:docMk/>
          <pc:sldMk cId="2114265551" sldId="312"/>
        </pc:sldMkLst>
        <pc:spChg chg="mod">
          <ac:chgData name="Brandt, Tyrelle" userId="3ba4321a-0a10-4c1f-9e92-c65766918e24" providerId="ADAL" clId="{A82D0266-DECD-459F-85A4-C66EAD366B01}" dt="2025-01-06T12:27:01.775" v="191"/>
          <ac:spMkLst>
            <pc:docMk/>
            <pc:sldMk cId="2114265551" sldId="312"/>
            <ac:spMk id="3" creationId="{F1CB505C-9BFF-5A97-F2D4-C01F72374A30}"/>
          </ac:spMkLst>
        </pc:spChg>
        <pc:spChg chg="mod">
          <ac:chgData name="Brandt, Tyrelle" userId="3ba4321a-0a10-4c1f-9e92-c65766918e24" providerId="ADAL" clId="{A82D0266-DECD-459F-85A4-C66EAD366B01}" dt="2025-01-06T12:27:01.775" v="191"/>
          <ac:spMkLst>
            <pc:docMk/>
            <pc:sldMk cId="2114265551" sldId="312"/>
            <ac:spMk id="4" creationId="{DB6AC2B8-CAE8-E5FC-C103-A15799C7D99A}"/>
          </ac:spMkLst>
        </pc:spChg>
        <pc:spChg chg="mod">
          <ac:chgData name="Brandt, Tyrelle" userId="3ba4321a-0a10-4c1f-9e92-c65766918e24" providerId="ADAL" clId="{A82D0266-DECD-459F-85A4-C66EAD366B01}" dt="2025-01-06T12:27:01.775" v="191"/>
          <ac:spMkLst>
            <pc:docMk/>
            <pc:sldMk cId="2114265551" sldId="312"/>
            <ac:spMk id="5" creationId="{1AFCA73F-F650-A9D9-573D-B63BA16116A2}"/>
          </ac:spMkLst>
        </pc:spChg>
        <pc:spChg chg="mod">
          <ac:chgData name="Brandt, Tyrelle" userId="3ba4321a-0a10-4c1f-9e92-c65766918e24" providerId="ADAL" clId="{A82D0266-DECD-459F-85A4-C66EAD366B01}" dt="2025-01-06T12:27:01.775" v="191"/>
          <ac:spMkLst>
            <pc:docMk/>
            <pc:sldMk cId="2114265551" sldId="312"/>
            <ac:spMk id="6" creationId="{A30427B1-0C3B-518F-6686-65E3D5892B47}"/>
          </ac:spMkLst>
        </pc:spChg>
        <pc:spChg chg="mod">
          <ac:chgData name="Brandt, Tyrelle" userId="3ba4321a-0a10-4c1f-9e92-c65766918e24" providerId="ADAL" clId="{A82D0266-DECD-459F-85A4-C66EAD366B01}" dt="2025-01-06T12:27:01.775" v="191"/>
          <ac:spMkLst>
            <pc:docMk/>
            <pc:sldMk cId="2114265551" sldId="312"/>
            <ac:spMk id="7" creationId="{098E5F7D-3900-1FAB-30BD-756F425A0726}"/>
          </ac:spMkLst>
        </pc:spChg>
        <pc:spChg chg="mod">
          <ac:chgData name="Brandt, Tyrelle" userId="3ba4321a-0a10-4c1f-9e92-c65766918e24" providerId="ADAL" clId="{A82D0266-DECD-459F-85A4-C66EAD366B01}" dt="2025-01-06T12:27:01.775" v="191"/>
          <ac:spMkLst>
            <pc:docMk/>
            <pc:sldMk cId="2114265551" sldId="312"/>
            <ac:spMk id="8" creationId="{DABE916A-6C60-AD0E-5B12-5C96C04D03DA}"/>
          </ac:spMkLst>
        </pc:spChg>
        <pc:spChg chg="mod">
          <ac:chgData name="Brandt, Tyrelle" userId="3ba4321a-0a10-4c1f-9e92-c65766918e24" providerId="ADAL" clId="{A82D0266-DECD-459F-85A4-C66EAD366B01}" dt="2025-01-06T12:27:01.775" v="191"/>
          <ac:spMkLst>
            <pc:docMk/>
            <pc:sldMk cId="2114265551" sldId="312"/>
            <ac:spMk id="9" creationId="{27F30A9A-171A-35AD-3028-93F16483A6C6}"/>
          </ac:spMkLst>
        </pc:spChg>
        <pc:spChg chg="mod">
          <ac:chgData name="Brandt, Tyrelle" userId="3ba4321a-0a10-4c1f-9e92-c65766918e24" providerId="ADAL" clId="{A82D0266-DECD-459F-85A4-C66EAD366B01}" dt="2025-01-06T12:27:01.775" v="191"/>
          <ac:spMkLst>
            <pc:docMk/>
            <pc:sldMk cId="2114265551" sldId="312"/>
            <ac:spMk id="10" creationId="{816AFD07-EEFD-3C31-7DF6-BA2CFC8264DE}"/>
          </ac:spMkLst>
        </pc:spChg>
        <pc:spChg chg="mod">
          <ac:chgData name="Brandt, Tyrelle" userId="3ba4321a-0a10-4c1f-9e92-c65766918e24" providerId="ADAL" clId="{A82D0266-DECD-459F-85A4-C66EAD366B01}" dt="2025-01-06T12:27:01.775" v="191"/>
          <ac:spMkLst>
            <pc:docMk/>
            <pc:sldMk cId="2114265551" sldId="312"/>
            <ac:spMk id="11" creationId="{D2782763-474C-A0D3-0F01-512F10EA698F}"/>
          </ac:spMkLst>
        </pc:spChg>
        <pc:spChg chg="mod">
          <ac:chgData name="Brandt, Tyrelle" userId="3ba4321a-0a10-4c1f-9e92-c65766918e24" providerId="ADAL" clId="{A82D0266-DECD-459F-85A4-C66EAD366B01}" dt="2025-01-06T12:27:01.775" v="191"/>
          <ac:spMkLst>
            <pc:docMk/>
            <pc:sldMk cId="2114265551" sldId="312"/>
            <ac:spMk id="12" creationId="{B9E97664-2B27-B720-A41B-B635DF4FFDD5}"/>
          </ac:spMkLst>
        </pc:spChg>
        <pc:spChg chg="mod">
          <ac:chgData name="Brandt, Tyrelle" userId="3ba4321a-0a10-4c1f-9e92-c65766918e24" providerId="ADAL" clId="{A82D0266-DECD-459F-85A4-C66EAD366B01}" dt="2025-01-06T12:27:01.775" v="191"/>
          <ac:spMkLst>
            <pc:docMk/>
            <pc:sldMk cId="2114265551" sldId="312"/>
            <ac:spMk id="13" creationId="{3C86F863-AAAA-C50F-DBD3-7462951A5C12}"/>
          </ac:spMkLst>
        </pc:spChg>
        <pc:spChg chg="mod">
          <ac:chgData name="Brandt, Tyrelle" userId="3ba4321a-0a10-4c1f-9e92-c65766918e24" providerId="ADAL" clId="{A82D0266-DECD-459F-85A4-C66EAD366B01}" dt="2025-01-06T12:27:01.775" v="191"/>
          <ac:spMkLst>
            <pc:docMk/>
            <pc:sldMk cId="2114265551" sldId="312"/>
            <ac:spMk id="14" creationId="{60787F03-A8B0-1AB4-48B0-6073787BFED6}"/>
          </ac:spMkLst>
        </pc:spChg>
        <pc:spChg chg="mod">
          <ac:chgData name="Brandt, Tyrelle" userId="3ba4321a-0a10-4c1f-9e92-c65766918e24" providerId="ADAL" clId="{A82D0266-DECD-459F-85A4-C66EAD366B01}" dt="2025-01-06T12:27:01.775" v="191"/>
          <ac:spMkLst>
            <pc:docMk/>
            <pc:sldMk cId="2114265551" sldId="312"/>
            <ac:spMk id="15" creationId="{48336B85-6A44-764E-DBC3-1293D6150E64}"/>
          </ac:spMkLst>
        </pc:spChg>
        <pc:spChg chg="mod">
          <ac:chgData name="Brandt, Tyrelle" userId="3ba4321a-0a10-4c1f-9e92-c65766918e24" providerId="ADAL" clId="{A82D0266-DECD-459F-85A4-C66EAD366B01}" dt="2025-01-06T12:27:01.775" v="191"/>
          <ac:spMkLst>
            <pc:docMk/>
            <pc:sldMk cId="2114265551" sldId="312"/>
            <ac:spMk id="16" creationId="{8CEE0084-2D42-8456-BAEF-5294BBA5ECAD}"/>
          </ac:spMkLst>
        </pc:spChg>
        <pc:spChg chg="mod">
          <ac:chgData name="Brandt, Tyrelle" userId="3ba4321a-0a10-4c1f-9e92-c65766918e24" providerId="ADAL" clId="{A82D0266-DECD-459F-85A4-C66EAD366B01}" dt="2025-01-06T12:27:01.775" v="191"/>
          <ac:spMkLst>
            <pc:docMk/>
            <pc:sldMk cId="2114265551" sldId="312"/>
            <ac:spMk id="17" creationId="{D32654FF-DFA4-BBC9-4563-0955294A18EA}"/>
          </ac:spMkLst>
        </pc:spChg>
        <pc:spChg chg="mod">
          <ac:chgData name="Brandt, Tyrelle" userId="3ba4321a-0a10-4c1f-9e92-c65766918e24" providerId="ADAL" clId="{A82D0266-DECD-459F-85A4-C66EAD366B01}" dt="2025-01-06T12:27:01.775" v="191"/>
          <ac:spMkLst>
            <pc:docMk/>
            <pc:sldMk cId="2114265551" sldId="312"/>
            <ac:spMk id="18" creationId="{61144E9D-9E1C-F4E4-A0A0-40049E55A2A2}"/>
          </ac:spMkLst>
        </pc:spChg>
        <pc:spChg chg="mod">
          <ac:chgData name="Brandt, Tyrelle" userId="3ba4321a-0a10-4c1f-9e92-c65766918e24" providerId="ADAL" clId="{A82D0266-DECD-459F-85A4-C66EAD366B01}" dt="2025-01-06T12:27:01.775" v="191"/>
          <ac:spMkLst>
            <pc:docMk/>
            <pc:sldMk cId="2114265551" sldId="312"/>
            <ac:spMk id="19" creationId="{0D0681B0-190D-1844-8A3F-B07536E7A105}"/>
          </ac:spMkLst>
        </pc:spChg>
        <pc:spChg chg="mod">
          <ac:chgData name="Brandt, Tyrelle" userId="3ba4321a-0a10-4c1f-9e92-c65766918e24" providerId="ADAL" clId="{A82D0266-DECD-459F-85A4-C66EAD366B01}" dt="2025-01-06T12:27:01.775" v="191"/>
          <ac:spMkLst>
            <pc:docMk/>
            <pc:sldMk cId="2114265551" sldId="312"/>
            <ac:spMk id="20" creationId="{75AED8CA-AF74-F04F-4FA7-5212033F7D7C}"/>
          </ac:spMkLst>
        </pc:spChg>
        <pc:spChg chg="mod">
          <ac:chgData name="Brandt, Tyrelle" userId="3ba4321a-0a10-4c1f-9e92-c65766918e24" providerId="ADAL" clId="{A82D0266-DECD-459F-85A4-C66EAD366B01}" dt="2025-01-06T12:27:01.775" v="191"/>
          <ac:spMkLst>
            <pc:docMk/>
            <pc:sldMk cId="2114265551" sldId="312"/>
            <ac:spMk id="21" creationId="{772A1505-FA48-8AA4-F3B2-A51EE0123329}"/>
          </ac:spMkLst>
        </pc:spChg>
        <pc:spChg chg="mod">
          <ac:chgData name="Brandt, Tyrelle" userId="3ba4321a-0a10-4c1f-9e92-c65766918e24" providerId="ADAL" clId="{A82D0266-DECD-459F-85A4-C66EAD366B01}" dt="2025-01-06T12:27:01.775" v="191"/>
          <ac:spMkLst>
            <pc:docMk/>
            <pc:sldMk cId="2114265551" sldId="312"/>
            <ac:spMk id="22" creationId="{6CE8829B-CF35-79D2-59C3-658B3240DA0D}"/>
          </ac:spMkLst>
        </pc:spChg>
        <pc:spChg chg="mod">
          <ac:chgData name="Brandt, Tyrelle" userId="3ba4321a-0a10-4c1f-9e92-c65766918e24" providerId="ADAL" clId="{A82D0266-DECD-459F-85A4-C66EAD366B01}" dt="2025-01-06T12:27:04.417" v="193"/>
          <ac:spMkLst>
            <pc:docMk/>
            <pc:sldMk cId="2114265551" sldId="312"/>
            <ac:spMk id="24" creationId="{4455D5FB-3F01-55F9-03EA-8019FED84305}"/>
          </ac:spMkLst>
        </pc:spChg>
        <pc:spChg chg="mod">
          <ac:chgData name="Brandt, Tyrelle" userId="3ba4321a-0a10-4c1f-9e92-c65766918e24" providerId="ADAL" clId="{A82D0266-DECD-459F-85A4-C66EAD366B01}" dt="2025-01-06T12:27:04.417" v="193"/>
          <ac:spMkLst>
            <pc:docMk/>
            <pc:sldMk cId="2114265551" sldId="312"/>
            <ac:spMk id="25" creationId="{93CBBA13-9346-7A85-9124-836A7616D290}"/>
          </ac:spMkLst>
        </pc:spChg>
        <pc:spChg chg="mod">
          <ac:chgData name="Brandt, Tyrelle" userId="3ba4321a-0a10-4c1f-9e92-c65766918e24" providerId="ADAL" clId="{A82D0266-DECD-459F-85A4-C66EAD366B01}" dt="2025-01-06T12:27:04.417" v="193"/>
          <ac:spMkLst>
            <pc:docMk/>
            <pc:sldMk cId="2114265551" sldId="312"/>
            <ac:spMk id="26" creationId="{AC245D89-3D18-E52E-5414-C5E62B5FBD56}"/>
          </ac:spMkLst>
        </pc:spChg>
        <pc:spChg chg="mod">
          <ac:chgData name="Brandt, Tyrelle" userId="3ba4321a-0a10-4c1f-9e92-c65766918e24" providerId="ADAL" clId="{A82D0266-DECD-459F-85A4-C66EAD366B01}" dt="2025-01-06T12:27:04.417" v="193"/>
          <ac:spMkLst>
            <pc:docMk/>
            <pc:sldMk cId="2114265551" sldId="312"/>
            <ac:spMk id="27" creationId="{C0E83E32-3E1F-440A-C4C6-50A081B6FFFC}"/>
          </ac:spMkLst>
        </pc:spChg>
        <pc:spChg chg="mod">
          <ac:chgData name="Brandt, Tyrelle" userId="3ba4321a-0a10-4c1f-9e92-c65766918e24" providerId="ADAL" clId="{A82D0266-DECD-459F-85A4-C66EAD366B01}" dt="2025-01-06T12:27:04.417" v="193"/>
          <ac:spMkLst>
            <pc:docMk/>
            <pc:sldMk cId="2114265551" sldId="312"/>
            <ac:spMk id="28" creationId="{75315990-380E-F8D0-2976-FA855DB31166}"/>
          </ac:spMkLst>
        </pc:spChg>
        <pc:spChg chg="mod">
          <ac:chgData name="Brandt, Tyrelle" userId="3ba4321a-0a10-4c1f-9e92-c65766918e24" providerId="ADAL" clId="{A82D0266-DECD-459F-85A4-C66EAD366B01}" dt="2025-01-06T12:27:04.417" v="193"/>
          <ac:spMkLst>
            <pc:docMk/>
            <pc:sldMk cId="2114265551" sldId="312"/>
            <ac:spMk id="29" creationId="{2373CDEF-9880-85FB-C535-B984F060EE1C}"/>
          </ac:spMkLst>
        </pc:spChg>
        <pc:spChg chg="mod">
          <ac:chgData name="Brandt, Tyrelle" userId="3ba4321a-0a10-4c1f-9e92-c65766918e24" providerId="ADAL" clId="{A82D0266-DECD-459F-85A4-C66EAD366B01}" dt="2025-01-06T12:27:04.417" v="193"/>
          <ac:spMkLst>
            <pc:docMk/>
            <pc:sldMk cId="2114265551" sldId="312"/>
            <ac:spMk id="30" creationId="{EBF1B6BB-B4E6-F048-D21B-C84411622F6C}"/>
          </ac:spMkLst>
        </pc:spChg>
        <pc:spChg chg="mod">
          <ac:chgData name="Brandt, Tyrelle" userId="3ba4321a-0a10-4c1f-9e92-c65766918e24" providerId="ADAL" clId="{A82D0266-DECD-459F-85A4-C66EAD366B01}" dt="2025-01-06T12:27:04.417" v="193"/>
          <ac:spMkLst>
            <pc:docMk/>
            <pc:sldMk cId="2114265551" sldId="312"/>
            <ac:spMk id="31" creationId="{DEBD9279-9BE0-2AAF-B946-8FE56644CD56}"/>
          </ac:spMkLst>
        </pc:spChg>
        <pc:spChg chg="mod">
          <ac:chgData name="Brandt, Tyrelle" userId="3ba4321a-0a10-4c1f-9e92-c65766918e24" providerId="ADAL" clId="{A82D0266-DECD-459F-85A4-C66EAD366B01}" dt="2025-01-06T12:27:04.417" v="193"/>
          <ac:spMkLst>
            <pc:docMk/>
            <pc:sldMk cId="2114265551" sldId="312"/>
            <ac:spMk id="32" creationId="{A7D3F9F6-FCC5-A0DC-0F96-2CE3EDA1AC52}"/>
          </ac:spMkLst>
        </pc:spChg>
        <pc:spChg chg="mod">
          <ac:chgData name="Brandt, Tyrelle" userId="3ba4321a-0a10-4c1f-9e92-c65766918e24" providerId="ADAL" clId="{A82D0266-DECD-459F-85A4-C66EAD366B01}" dt="2025-01-06T12:27:04.417" v="193"/>
          <ac:spMkLst>
            <pc:docMk/>
            <pc:sldMk cId="2114265551" sldId="312"/>
            <ac:spMk id="33" creationId="{FB781C71-8EA3-0ECE-0820-6AF4DA77B9A0}"/>
          </ac:spMkLst>
        </pc:spChg>
        <pc:spChg chg="mod">
          <ac:chgData name="Brandt, Tyrelle" userId="3ba4321a-0a10-4c1f-9e92-c65766918e24" providerId="ADAL" clId="{A82D0266-DECD-459F-85A4-C66EAD366B01}" dt="2025-01-06T12:27:04.417" v="193"/>
          <ac:spMkLst>
            <pc:docMk/>
            <pc:sldMk cId="2114265551" sldId="312"/>
            <ac:spMk id="34" creationId="{0C0710BF-44F2-A3F5-73DC-DC3E54A34405}"/>
          </ac:spMkLst>
        </pc:spChg>
        <pc:spChg chg="mod">
          <ac:chgData name="Brandt, Tyrelle" userId="3ba4321a-0a10-4c1f-9e92-c65766918e24" providerId="ADAL" clId="{A82D0266-DECD-459F-85A4-C66EAD366B01}" dt="2025-01-06T12:27:04.417" v="193"/>
          <ac:spMkLst>
            <pc:docMk/>
            <pc:sldMk cId="2114265551" sldId="312"/>
            <ac:spMk id="35" creationId="{0E28953A-29F2-4734-2F1B-658CC16FD97E}"/>
          </ac:spMkLst>
        </pc:spChg>
        <pc:spChg chg="mod">
          <ac:chgData name="Brandt, Tyrelle" userId="3ba4321a-0a10-4c1f-9e92-c65766918e24" providerId="ADAL" clId="{A82D0266-DECD-459F-85A4-C66EAD366B01}" dt="2025-01-06T12:27:04.417" v="193"/>
          <ac:spMkLst>
            <pc:docMk/>
            <pc:sldMk cId="2114265551" sldId="312"/>
            <ac:spMk id="36" creationId="{BD486613-B5D7-CE42-2D3A-DA7ED6068628}"/>
          </ac:spMkLst>
        </pc:spChg>
        <pc:spChg chg="mod">
          <ac:chgData name="Brandt, Tyrelle" userId="3ba4321a-0a10-4c1f-9e92-c65766918e24" providerId="ADAL" clId="{A82D0266-DECD-459F-85A4-C66EAD366B01}" dt="2025-01-06T12:27:04.417" v="193"/>
          <ac:spMkLst>
            <pc:docMk/>
            <pc:sldMk cId="2114265551" sldId="312"/>
            <ac:spMk id="37" creationId="{E7C40278-0B4A-7987-534C-935C934BAB12}"/>
          </ac:spMkLst>
        </pc:spChg>
        <pc:spChg chg="mod">
          <ac:chgData name="Brandt, Tyrelle" userId="3ba4321a-0a10-4c1f-9e92-c65766918e24" providerId="ADAL" clId="{A82D0266-DECD-459F-85A4-C66EAD366B01}" dt="2025-01-06T12:27:04.417" v="193"/>
          <ac:spMkLst>
            <pc:docMk/>
            <pc:sldMk cId="2114265551" sldId="312"/>
            <ac:spMk id="38" creationId="{8A50A4F9-C788-5396-632C-50194C16AB56}"/>
          </ac:spMkLst>
        </pc:spChg>
        <pc:spChg chg="mod">
          <ac:chgData name="Brandt, Tyrelle" userId="3ba4321a-0a10-4c1f-9e92-c65766918e24" providerId="ADAL" clId="{A82D0266-DECD-459F-85A4-C66EAD366B01}" dt="2025-01-06T12:27:04.417" v="193"/>
          <ac:spMkLst>
            <pc:docMk/>
            <pc:sldMk cId="2114265551" sldId="312"/>
            <ac:spMk id="39" creationId="{BADB6188-4139-FE74-E996-714036CAD966}"/>
          </ac:spMkLst>
        </pc:spChg>
        <pc:spChg chg="mod">
          <ac:chgData name="Brandt, Tyrelle" userId="3ba4321a-0a10-4c1f-9e92-c65766918e24" providerId="ADAL" clId="{A82D0266-DECD-459F-85A4-C66EAD366B01}" dt="2025-01-06T12:27:04.417" v="193"/>
          <ac:spMkLst>
            <pc:docMk/>
            <pc:sldMk cId="2114265551" sldId="312"/>
            <ac:spMk id="40" creationId="{B9B03699-32BD-B1C9-BF01-E9678B1D7E6A}"/>
          </ac:spMkLst>
        </pc:spChg>
        <pc:spChg chg="mod">
          <ac:chgData name="Brandt, Tyrelle" userId="3ba4321a-0a10-4c1f-9e92-c65766918e24" providerId="ADAL" clId="{A82D0266-DECD-459F-85A4-C66EAD366B01}" dt="2025-01-06T12:27:04.417" v="193"/>
          <ac:spMkLst>
            <pc:docMk/>
            <pc:sldMk cId="2114265551" sldId="312"/>
            <ac:spMk id="41" creationId="{BBC7F4A1-3811-8296-D902-8BA278874DA3}"/>
          </ac:spMkLst>
        </pc:spChg>
        <pc:spChg chg="mod">
          <ac:chgData name="Brandt, Tyrelle" userId="3ba4321a-0a10-4c1f-9e92-c65766918e24" providerId="ADAL" clId="{A82D0266-DECD-459F-85A4-C66EAD366B01}" dt="2025-01-06T12:27:04.417" v="193"/>
          <ac:spMkLst>
            <pc:docMk/>
            <pc:sldMk cId="2114265551" sldId="312"/>
            <ac:spMk id="42" creationId="{EF2FB9D5-F559-9465-CAD8-CEFD9037B833}"/>
          </ac:spMkLst>
        </pc:spChg>
        <pc:spChg chg="mod">
          <ac:chgData name="Brandt, Tyrelle" userId="3ba4321a-0a10-4c1f-9e92-c65766918e24" providerId="ADAL" clId="{A82D0266-DECD-459F-85A4-C66EAD366B01}" dt="2025-01-06T12:27:04.417" v="193"/>
          <ac:spMkLst>
            <pc:docMk/>
            <pc:sldMk cId="2114265551" sldId="312"/>
            <ac:spMk id="43" creationId="{59725381-D25C-7E4D-52CE-B0118FB33FDC}"/>
          </ac:spMkLst>
        </pc:spChg>
        <pc:spChg chg="mod">
          <ac:chgData name="Brandt, Tyrelle" userId="3ba4321a-0a10-4c1f-9e92-c65766918e24" providerId="ADAL" clId="{A82D0266-DECD-459F-85A4-C66EAD366B01}" dt="2025-01-06T12:27:24.827" v="197" actId="1076"/>
          <ac:spMkLst>
            <pc:docMk/>
            <pc:sldMk cId="2114265551" sldId="312"/>
            <ac:spMk id="431" creationId="{00000000-0000-0000-0000-000000000000}"/>
          </ac:spMkLst>
        </pc:spChg>
        <pc:grpChg chg="add mod">
          <ac:chgData name="Brandt, Tyrelle" userId="3ba4321a-0a10-4c1f-9e92-c65766918e24" providerId="ADAL" clId="{A82D0266-DECD-459F-85A4-C66EAD366B01}" dt="2025-01-06T12:27:01.775" v="191"/>
          <ac:grpSpMkLst>
            <pc:docMk/>
            <pc:sldMk cId="2114265551" sldId="312"/>
            <ac:grpSpMk id="2" creationId="{1F529483-F5D5-7759-CD10-AD7BF61B9308}"/>
          </ac:grpSpMkLst>
        </pc:grpChg>
        <pc:grpChg chg="add mod">
          <ac:chgData name="Brandt, Tyrelle" userId="3ba4321a-0a10-4c1f-9e92-c65766918e24" providerId="ADAL" clId="{A82D0266-DECD-459F-85A4-C66EAD366B01}" dt="2025-01-06T12:27:42.403" v="198" actId="1076"/>
          <ac:grpSpMkLst>
            <pc:docMk/>
            <pc:sldMk cId="2114265551" sldId="312"/>
            <ac:grpSpMk id="23" creationId="{FBCC1881-8E1B-FCD6-3EE4-57C4CD26A852}"/>
          </ac:grpSpMkLst>
        </pc:grpChg>
        <pc:grpChg chg="del">
          <ac:chgData name="Brandt, Tyrelle" userId="3ba4321a-0a10-4c1f-9e92-c65766918e24" providerId="ADAL" clId="{A82D0266-DECD-459F-85A4-C66EAD366B01}" dt="2025-01-06T12:27:03.925" v="192" actId="478"/>
          <ac:grpSpMkLst>
            <pc:docMk/>
            <pc:sldMk cId="2114265551" sldId="312"/>
            <ac:grpSpMk id="432" creationId="{00000000-0000-0000-0000-000000000000}"/>
          </ac:grpSpMkLst>
        </pc:grpChg>
      </pc:sldChg>
      <pc:sldChg chg="addSp delSp modSp mod">
        <pc:chgData name="Brandt, Tyrelle" userId="3ba4321a-0a10-4c1f-9e92-c65766918e24" providerId="ADAL" clId="{A82D0266-DECD-459F-85A4-C66EAD366B01}" dt="2025-01-06T11:10:06.612" v="89" actId="14100"/>
        <pc:sldMkLst>
          <pc:docMk/>
          <pc:sldMk cId="4265896588" sldId="314"/>
        </pc:sldMkLst>
        <pc:spChg chg="mod">
          <ac:chgData name="Brandt, Tyrelle" userId="3ba4321a-0a10-4c1f-9e92-c65766918e24" providerId="ADAL" clId="{A82D0266-DECD-459F-85A4-C66EAD366B01}" dt="2025-01-06T11:10:02.139" v="88"/>
          <ac:spMkLst>
            <pc:docMk/>
            <pc:sldMk cId="4265896588" sldId="314"/>
            <ac:spMk id="3" creationId="{E501453E-FA21-4E45-D1E7-F99CCC907A71}"/>
          </ac:spMkLst>
        </pc:spChg>
        <pc:spChg chg="mod">
          <ac:chgData name="Brandt, Tyrelle" userId="3ba4321a-0a10-4c1f-9e92-c65766918e24" providerId="ADAL" clId="{A82D0266-DECD-459F-85A4-C66EAD366B01}" dt="2025-01-06T11:10:02.139" v="88"/>
          <ac:spMkLst>
            <pc:docMk/>
            <pc:sldMk cId="4265896588" sldId="314"/>
            <ac:spMk id="4" creationId="{DF448FBA-F430-9FBB-761C-63B13A4664DF}"/>
          </ac:spMkLst>
        </pc:spChg>
        <pc:spChg chg="mod">
          <ac:chgData name="Brandt, Tyrelle" userId="3ba4321a-0a10-4c1f-9e92-c65766918e24" providerId="ADAL" clId="{A82D0266-DECD-459F-85A4-C66EAD366B01}" dt="2025-01-06T11:10:02.139" v="88"/>
          <ac:spMkLst>
            <pc:docMk/>
            <pc:sldMk cId="4265896588" sldId="314"/>
            <ac:spMk id="5" creationId="{93BBB2D2-A31A-B91B-C6A5-B69C195CBEE0}"/>
          </ac:spMkLst>
        </pc:spChg>
        <pc:spChg chg="mod">
          <ac:chgData name="Brandt, Tyrelle" userId="3ba4321a-0a10-4c1f-9e92-c65766918e24" providerId="ADAL" clId="{A82D0266-DECD-459F-85A4-C66EAD366B01}" dt="2025-01-06T11:10:02.139" v="88"/>
          <ac:spMkLst>
            <pc:docMk/>
            <pc:sldMk cId="4265896588" sldId="314"/>
            <ac:spMk id="6" creationId="{8A5FE364-47B3-060E-D9D0-A02F9F69F61B}"/>
          </ac:spMkLst>
        </pc:spChg>
        <pc:spChg chg="mod">
          <ac:chgData name="Brandt, Tyrelle" userId="3ba4321a-0a10-4c1f-9e92-c65766918e24" providerId="ADAL" clId="{A82D0266-DECD-459F-85A4-C66EAD366B01}" dt="2025-01-06T11:10:02.139" v="88"/>
          <ac:spMkLst>
            <pc:docMk/>
            <pc:sldMk cId="4265896588" sldId="314"/>
            <ac:spMk id="7" creationId="{50DA9145-0149-16D2-437D-CE34F441C6F8}"/>
          </ac:spMkLst>
        </pc:spChg>
        <pc:spChg chg="mod">
          <ac:chgData name="Brandt, Tyrelle" userId="3ba4321a-0a10-4c1f-9e92-c65766918e24" providerId="ADAL" clId="{A82D0266-DECD-459F-85A4-C66EAD366B01}" dt="2025-01-06T11:10:02.139" v="88"/>
          <ac:spMkLst>
            <pc:docMk/>
            <pc:sldMk cId="4265896588" sldId="314"/>
            <ac:spMk id="8" creationId="{F8865138-4BBD-A732-E586-0DBAFADD1197}"/>
          </ac:spMkLst>
        </pc:spChg>
        <pc:spChg chg="mod">
          <ac:chgData name="Brandt, Tyrelle" userId="3ba4321a-0a10-4c1f-9e92-c65766918e24" providerId="ADAL" clId="{A82D0266-DECD-459F-85A4-C66EAD366B01}" dt="2025-01-06T11:10:02.139" v="88"/>
          <ac:spMkLst>
            <pc:docMk/>
            <pc:sldMk cId="4265896588" sldId="314"/>
            <ac:spMk id="9" creationId="{2E00C88E-AAB5-7743-F280-3A86067674FE}"/>
          </ac:spMkLst>
        </pc:spChg>
        <pc:spChg chg="mod">
          <ac:chgData name="Brandt, Tyrelle" userId="3ba4321a-0a10-4c1f-9e92-c65766918e24" providerId="ADAL" clId="{A82D0266-DECD-459F-85A4-C66EAD366B01}" dt="2025-01-06T11:10:02.139" v="88"/>
          <ac:spMkLst>
            <pc:docMk/>
            <pc:sldMk cId="4265896588" sldId="314"/>
            <ac:spMk id="10" creationId="{684DD97A-2A70-DA61-5461-9664CDDB3189}"/>
          </ac:spMkLst>
        </pc:spChg>
        <pc:spChg chg="mod">
          <ac:chgData name="Brandt, Tyrelle" userId="3ba4321a-0a10-4c1f-9e92-c65766918e24" providerId="ADAL" clId="{A82D0266-DECD-459F-85A4-C66EAD366B01}" dt="2025-01-06T11:10:02.139" v="88"/>
          <ac:spMkLst>
            <pc:docMk/>
            <pc:sldMk cId="4265896588" sldId="314"/>
            <ac:spMk id="11" creationId="{684C8716-C44B-6537-54B6-1250AD6200A2}"/>
          </ac:spMkLst>
        </pc:spChg>
        <pc:spChg chg="mod">
          <ac:chgData name="Brandt, Tyrelle" userId="3ba4321a-0a10-4c1f-9e92-c65766918e24" providerId="ADAL" clId="{A82D0266-DECD-459F-85A4-C66EAD366B01}" dt="2025-01-06T11:10:02.139" v="88"/>
          <ac:spMkLst>
            <pc:docMk/>
            <pc:sldMk cId="4265896588" sldId="314"/>
            <ac:spMk id="12" creationId="{1B59B628-BFD2-2783-48F9-226724DC2D15}"/>
          </ac:spMkLst>
        </pc:spChg>
        <pc:spChg chg="mod">
          <ac:chgData name="Brandt, Tyrelle" userId="3ba4321a-0a10-4c1f-9e92-c65766918e24" providerId="ADAL" clId="{A82D0266-DECD-459F-85A4-C66EAD366B01}" dt="2025-01-06T11:10:02.139" v="88"/>
          <ac:spMkLst>
            <pc:docMk/>
            <pc:sldMk cId="4265896588" sldId="314"/>
            <ac:spMk id="13" creationId="{BD234A68-B835-68D4-BD4F-0BD4044A029A}"/>
          </ac:spMkLst>
        </pc:spChg>
        <pc:spChg chg="mod">
          <ac:chgData name="Brandt, Tyrelle" userId="3ba4321a-0a10-4c1f-9e92-c65766918e24" providerId="ADAL" clId="{A82D0266-DECD-459F-85A4-C66EAD366B01}" dt="2025-01-06T11:10:02.139" v="88"/>
          <ac:spMkLst>
            <pc:docMk/>
            <pc:sldMk cId="4265896588" sldId="314"/>
            <ac:spMk id="14" creationId="{EF3931DB-3135-2BC6-F59D-C52C32B414C0}"/>
          </ac:spMkLst>
        </pc:spChg>
        <pc:spChg chg="mod">
          <ac:chgData name="Brandt, Tyrelle" userId="3ba4321a-0a10-4c1f-9e92-c65766918e24" providerId="ADAL" clId="{A82D0266-DECD-459F-85A4-C66EAD366B01}" dt="2025-01-06T11:10:02.139" v="88"/>
          <ac:spMkLst>
            <pc:docMk/>
            <pc:sldMk cId="4265896588" sldId="314"/>
            <ac:spMk id="15" creationId="{0E93A8FD-CC84-C036-7199-42EB7B60674D}"/>
          </ac:spMkLst>
        </pc:spChg>
        <pc:spChg chg="mod">
          <ac:chgData name="Brandt, Tyrelle" userId="3ba4321a-0a10-4c1f-9e92-c65766918e24" providerId="ADAL" clId="{A82D0266-DECD-459F-85A4-C66EAD366B01}" dt="2025-01-06T11:10:02.139" v="88"/>
          <ac:spMkLst>
            <pc:docMk/>
            <pc:sldMk cId="4265896588" sldId="314"/>
            <ac:spMk id="16" creationId="{A4F3B89F-135E-44F8-A4B1-5C264FC6A7A0}"/>
          </ac:spMkLst>
        </pc:spChg>
        <pc:spChg chg="mod">
          <ac:chgData name="Brandt, Tyrelle" userId="3ba4321a-0a10-4c1f-9e92-c65766918e24" providerId="ADAL" clId="{A82D0266-DECD-459F-85A4-C66EAD366B01}" dt="2025-01-06T11:10:02.139" v="88"/>
          <ac:spMkLst>
            <pc:docMk/>
            <pc:sldMk cId="4265896588" sldId="314"/>
            <ac:spMk id="17" creationId="{99E110DC-477E-B4F2-1662-19460B6DC213}"/>
          </ac:spMkLst>
        </pc:spChg>
        <pc:spChg chg="mod">
          <ac:chgData name="Brandt, Tyrelle" userId="3ba4321a-0a10-4c1f-9e92-c65766918e24" providerId="ADAL" clId="{A82D0266-DECD-459F-85A4-C66EAD366B01}" dt="2025-01-06T11:10:02.139" v="88"/>
          <ac:spMkLst>
            <pc:docMk/>
            <pc:sldMk cId="4265896588" sldId="314"/>
            <ac:spMk id="18" creationId="{191B6D4E-35B6-A7D6-E671-E5757BA288AB}"/>
          </ac:spMkLst>
        </pc:spChg>
        <pc:spChg chg="mod">
          <ac:chgData name="Brandt, Tyrelle" userId="3ba4321a-0a10-4c1f-9e92-c65766918e24" providerId="ADAL" clId="{A82D0266-DECD-459F-85A4-C66EAD366B01}" dt="2025-01-06T11:10:02.139" v="88"/>
          <ac:spMkLst>
            <pc:docMk/>
            <pc:sldMk cId="4265896588" sldId="314"/>
            <ac:spMk id="19" creationId="{28E1490B-4123-11F9-B4D5-35C3D31A7E20}"/>
          </ac:spMkLst>
        </pc:spChg>
        <pc:spChg chg="mod">
          <ac:chgData name="Brandt, Tyrelle" userId="3ba4321a-0a10-4c1f-9e92-c65766918e24" providerId="ADAL" clId="{A82D0266-DECD-459F-85A4-C66EAD366B01}" dt="2025-01-06T11:10:02.139" v="88"/>
          <ac:spMkLst>
            <pc:docMk/>
            <pc:sldMk cId="4265896588" sldId="314"/>
            <ac:spMk id="20" creationId="{D393A3DF-1E8A-3158-98A8-48AD9215A36A}"/>
          </ac:spMkLst>
        </pc:spChg>
        <pc:spChg chg="mod">
          <ac:chgData name="Brandt, Tyrelle" userId="3ba4321a-0a10-4c1f-9e92-c65766918e24" providerId="ADAL" clId="{A82D0266-DECD-459F-85A4-C66EAD366B01}" dt="2025-01-06T11:10:02.139" v="88"/>
          <ac:spMkLst>
            <pc:docMk/>
            <pc:sldMk cId="4265896588" sldId="314"/>
            <ac:spMk id="21" creationId="{237902E0-CE55-2810-3624-F2EB8FA97936}"/>
          </ac:spMkLst>
        </pc:spChg>
        <pc:spChg chg="mod">
          <ac:chgData name="Brandt, Tyrelle" userId="3ba4321a-0a10-4c1f-9e92-c65766918e24" providerId="ADAL" clId="{A82D0266-DECD-459F-85A4-C66EAD366B01}" dt="2025-01-06T11:10:02.139" v="88"/>
          <ac:spMkLst>
            <pc:docMk/>
            <pc:sldMk cId="4265896588" sldId="314"/>
            <ac:spMk id="22" creationId="{4D9CDB91-5BFA-F19D-7172-50A63FB06FAA}"/>
          </ac:spMkLst>
        </pc:spChg>
        <pc:grpChg chg="add mod">
          <ac:chgData name="Brandt, Tyrelle" userId="3ba4321a-0a10-4c1f-9e92-c65766918e24" providerId="ADAL" clId="{A82D0266-DECD-459F-85A4-C66EAD366B01}" dt="2025-01-06T11:10:06.612" v="89" actId="14100"/>
          <ac:grpSpMkLst>
            <pc:docMk/>
            <pc:sldMk cId="4265896588" sldId="314"/>
            <ac:grpSpMk id="2" creationId="{EE833CE2-8EDF-56DA-3E00-7252E4A94FFC}"/>
          </ac:grpSpMkLst>
        </pc:grpChg>
        <pc:grpChg chg="del">
          <ac:chgData name="Brandt, Tyrelle" userId="3ba4321a-0a10-4c1f-9e92-c65766918e24" providerId="ADAL" clId="{A82D0266-DECD-459F-85A4-C66EAD366B01}" dt="2025-01-06T11:10:01.182" v="87" actId="478"/>
          <ac:grpSpMkLst>
            <pc:docMk/>
            <pc:sldMk cId="4265896588" sldId="314"/>
            <ac:grpSpMk id="432" creationId="{00000000-0000-0000-0000-000000000000}"/>
          </ac:grpSpMkLst>
        </pc:grpChg>
      </pc:sldChg>
      <pc:sldChg chg="addSp delSp modSp mod">
        <pc:chgData name="Brandt, Tyrelle" userId="3ba4321a-0a10-4c1f-9e92-c65766918e24" providerId="ADAL" clId="{A82D0266-DECD-459F-85A4-C66EAD366B01}" dt="2025-01-06T12:28:20.421" v="201" actId="478"/>
        <pc:sldMkLst>
          <pc:docMk/>
          <pc:sldMk cId="1298877067" sldId="316"/>
        </pc:sldMkLst>
        <pc:spChg chg="del">
          <ac:chgData name="Brandt, Tyrelle" userId="3ba4321a-0a10-4c1f-9e92-c65766918e24" providerId="ADAL" clId="{A82D0266-DECD-459F-85A4-C66EAD366B01}" dt="2025-01-06T12:28:20.421" v="201" actId="478"/>
          <ac:spMkLst>
            <pc:docMk/>
            <pc:sldMk cId="1298877067" sldId="316"/>
            <ac:spMk id="3" creationId="{D72C2AC0-7B84-F5DA-DB22-78DDB0F1BB80}"/>
          </ac:spMkLst>
        </pc:spChg>
        <pc:spChg chg="mod">
          <ac:chgData name="Brandt, Tyrelle" userId="3ba4321a-0a10-4c1f-9e92-c65766918e24" providerId="ADAL" clId="{A82D0266-DECD-459F-85A4-C66EAD366B01}" dt="2025-01-06T12:28:11.546" v="200"/>
          <ac:spMkLst>
            <pc:docMk/>
            <pc:sldMk cId="1298877067" sldId="316"/>
            <ac:spMk id="4" creationId="{154A65BC-A613-A1C7-79B2-C27DD725306C}"/>
          </ac:spMkLst>
        </pc:spChg>
        <pc:spChg chg="mod">
          <ac:chgData name="Brandt, Tyrelle" userId="3ba4321a-0a10-4c1f-9e92-c65766918e24" providerId="ADAL" clId="{A82D0266-DECD-459F-85A4-C66EAD366B01}" dt="2025-01-06T12:28:11.546" v="200"/>
          <ac:spMkLst>
            <pc:docMk/>
            <pc:sldMk cId="1298877067" sldId="316"/>
            <ac:spMk id="5" creationId="{BCE04E06-3727-50C3-217F-46F0F28E9718}"/>
          </ac:spMkLst>
        </pc:spChg>
        <pc:spChg chg="mod">
          <ac:chgData name="Brandt, Tyrelle" userId="3ba4321a-0a10-4c1f-9e92-c65766918e24" providerId="ADAL" clId="{A82D0266-DECD-459F-85A4-C66EAD366B01}" dt="2025-01-06T12:28:11.546" v="200"/>
          <ac:spMkLst>
            <pc:docMk/>
            <pc:sldMk cId="1298877067" sldId="316"/>
            <ac:spMk id="6" creationId="{99C07178-2DBF-0E4B-F538-366986FB6819}"/>
          </ac:spMkLst>
        </pc:spChg>
        <pc:spChg chg="mod">
          <ac:chgData name="Brandt, Tyrelle" userId="3ba4321a-0a10-4c1f-9e92-c65766918e24" providerId="ADAL" clId="{A82D0266-DECD-459F-85A4-C66EAD366B01}" dt="2025-01-06T12:28:11.546" v="200"/>
          <ac:spMkLst>
            <pc:docMk/>
            <pc:sldMk cId="1298877067" sldId="316"/>
            <ac:spMk id="7" creationId="{223FB7EC-A4BF-255D-6435-2B189582F05C}"/>
          </ac:spMkLst>
        </pc:spChg>
        <pc:spChg chg="mod">
          <ac:chgData name="Brandt, Tyrelle" userId="3ba4321a-0a10-4c1f-9e92-c65766918e24" providerId="ADAL" clId="{A82D0266-DECD-459F-85A4-C66EAD366B01}" dt="2025-01-06T12:28:11.546" v="200"/>
          <ac:spMkLst>
            <pc:docMk/>
            <pc:sldMk cId="1298877067" sldId="316"/>
            <ac:spMk id="8" creationId="{ADD6220E-034D-F0EC-76A7-92B0410F4528}"/>
          </ac:spMkLst>
        </pc:spChg>
        <pc:spChg chg="mod">
          <ac:chgData name="Brandt, Tyrelle" userId="3ba4321a-0a10-4c1f-9e92-c65766918e24" providerId="ADAL" clId="{A82D0266-DECD-459F-85A4-C66EAD366B01}" dt="2025-01-06T12:28:11.546" v="200"/>
          <ac:spMkLst>
            <pc:docMk/>
            <pc:sldMk cId="1298877067" sldId="316"/>
            <ac:spMk id="9" creationId="{BB3C4A76-651D-B0E1-0FED-FA602E5B3076}"/>
          </ac:spMkLst>
        </pc:spChg>
        <pc:spChg chg="mod">
          <ac:chgData name="Brandt, Tyrelle" userId="3ba4321a-0a10-4c1f-9e92-c65766918e24" providerId="ADAL" clId="{A82D0266-DECD-459F-85A4-C66EAD366B01}" dt="2025-01-06T12:28:11.546" v="200"/>
          <ac:spMkLst>
            <pc:docMk/>
            <pc:sldMk cId="1298877067" sldId="316"/>
            <ac:spMk id="10" creationId="{6BE23CC5-1579-7804-3DE3-CDA88B029A8F}"/>
          </ac:spMkLst>
        </pc:spChg>
        <pc:spChg chg="mod">
          <ac:chgData name="Brandt, Tyrelle" userId="3ba4321a-0a10-4c1f-9e92-c65766918e24" providerId="ADAL" clId="{A82D0266-DECD-459F-85A4-C66EAD366B01}" dt="2025-01-06T12:28:11.546" v="200"/>
          <ac:spMkLst>
            <pc:docMk/>
            <pc:sldMk cId="1298877067" sldId="316"/>
            <ac:spMk id="11" creationId="{0E342806-80E6-874A-4245-7BEDAB38BB75}"/>
          </ac:spMkLst>
        </pc:spChg>
        <pc:spChg chg="mod">
          <ac:chgData name="Brandt, Tyrelle" userId="3ba4321a-0a10-4c1f-9e92-c65766918e24" providerId="ADAL" clId="{A82D0266-DECD-459F-85A4-C66EAD366B01}" dt="2025-01-06T12:28:11.546" v="200"/>
          <ac:spMkLst>
            <pc:docMk/>
            <pc:sldMk cId="1298877067" sldId="316"/>
            <ac:spMk id="12" creationId="{EC996E84-1494-8E9D-6993-1334086CE453}"/>
          </ac:spMkLst>
        </pc:spChg>
        <pc:spChg chg="mod">
          <ac:chgData name="Brandt, Tyrelle" userId="3ba4321a-0a10-4c1f-9e92-c65766918e24" providerId="ADAL" clId="{A82D0266-DECD-459F-85A4-C66EAD366B01}" dt="2025-01-06T12:28:11.546" v="200"/>
          <ac:spMkLst>
            <pc:docMk/>
            <pc:sldMk cId="1298877067" sldId="316"/>
            <ac:spMk id="13" creationId="{C71DEF6A-F509-1B33-7EC8-FF1E503CBA58}"/>
          </ac:spMkLst>
        </pc:spChg>
        <pc:spChg chg="mod">
          <ac:chgData name="Brandt, Tyrelle" userId="3ba4321a-0a10-4c1f-9e92-c65766918e24" providerId="ADAL" clId="{A82D0266-DECD-459F-85A4-C66EAD366B01}" dt="2025-01-06T12:28:11.546" v="200"/>
          <ac:spMkLst>
            <pc:docMk/>
            <pc:sldMk cId="1298877067" sldId="316"/>
            <ac:spMk id="14" creationId="{B7735E24-04F4-C39B-D224-A8F5489C89B9}"/>
          </ac:spMkLst>
        </pc:spChg>
        <pc:spChg chg="mod">
          <ac:chgData name="Brandt, Tyrelle" userId="3ba4321a-0a10-4c1f-9e92-c65766918e24" providerId="ADAL" clId="{A82D0266-DECD-459F-85A4-C66EAD366B01}" dt="2025-01-06T12:28:11.546" v="200"/>
          <ac:spMkLst>
            <pc:docMk/>
            <pc:sldMk cId="1298877067" sldId="316"/>
            <ac:spMk id="15" creationId="{86C2F4E1-CF08-BDA2-C0ED-A85BB4915869}"/>
          </ac:spMkLst>
        </pc:spChg>
        <pc:spChg chg="mod">
          <ac:chgData name="Brandt, Tyrelle" userId="3ba4321a-0a10-4c1f-9e92-c65766918e24" providerId="ADAL" clId="{A82D0266-DECD-459F-85A4-C66EAD366B01}" dt="2025-01-06T12:28:11.546" v="200"/>
          <ac:spMkLst>
            <pc:docMk/>
            <pc:sldMk cId="1298877067" sldId="316"/>
            <ac:spMk id="16" creationId="{D2965045-19E0-B5D8-285E-A1B9F91D9E41}"/>
          </ac:spMkLst>
        </pc:spChg>
        <pc:spChg chg="mod">
          <ac:chgData name="Brandt, Tyrelle" userId="3ba4321a-0a10-4c1f-9e92-c65766918e24" providerId="ADAL" clId="{A82D0266-DECD-459F-85A4-C66EAD366B01}" dt="2025-01-06T12:28:11.546" v="200"/>
          <ac:spMkLst>
            <pc:docMk/>
            <pc:sldMk cId="1298877067" sldId="316"/>
            <ac:spMk id="17" creationId="{843E265C-FE25-D089-728C-1263FF5C5DC0}"/>
          </ac:spMkLst>
        </pc:spChg>
        <pc:spChg chg="mod">
          <ac:chgData name="Brandt, Tyrelle" userId="3ba4321a-0a10-4c1f-9e92-c65766918e24" providerId="ADAL" clId="{A82D0266-DECD-459F-85A4-C66EAD366B01}" dt="2025-01-06T12:28:11.546" v="200"/>
          <ac:spMkLst>
            <pc:docMk/>
            <pc:sldMk cId="1298877067" sldId="316"/>
            <ac:spMk id="18" creationId="{67DB1C9D-A00E-BB60-18C4-2D350828317C}"/>
          </ac:spMkLst>
        </pc:spChg>
        <pc:spChg chg="mod">
          <ac:chgData name="Brandt, Tyrelle" userId="3ba4321a-0a10-4c1f-9e92-c65766918e24" providerId="ADAL" clId="{A82D0266-DECD-459F-85A4-C66EAD366B01}" dt="2025-01-06T12:28:11.546" v="200"/>
          <ac:spMkLst>
            <pc:docMk/>
            <pc:sldMk cId="1298877067" sldId="316"/>
            <ac:spMk id="19" creationId="{933A38D9-267D-79F7-7B8A-A102CD2B0321}"/>
          </ac:spMkLst>
        </pc:spChg>
        <pc:spChg chg="mod">
          <ac:chgData name="Brandt, Tyrelle" userId="3ba4321a-0a10-4c1f-9e92-c65766918e24" providerId="ADAL" clId="{A82D0266-DECD-459F-85A4-C66EAD366B01}" dt="2025-01-06T12:28:11.546" v="200"/>
          <ac:spMkLst>
            <pc:docMk/>
            <pc:sldMk cId="1298877067" sldId="316"/>
            <ac:spMk id="20" creationId="{6F3C8E3C-8538-56D5-810A-1B619A52AE1D}"/>
          </ac:spMkLst>
        </pc:spChg>
        <pc:spChg chg="mod">
          <ac:chgData name="Brandt, Tyrelle" userId="3ba4321a-0a10-4c1f-9e92-c65766918e24" providerId="ADAL" clId="{A82D0266-DECD-459F-85A4-C66EAD366B01}" dt="2025-01-06T12:28:11.546" v="200"/>
          <ac:spMkLst>
            <pc:docMk/>
            <pc:sldMk cId="1298877067" sldId="316"/>
            <ac:spMk id="21" creationId="{5E219C8A-BDD8-5600-942B-8780D2A50E7A}"/>
          </ac:spMkLst>
        </pc:spChg>
        <pc:spChg chg="mod">
          <ac:chgData name="Brandt, Tyrelle" userId="3ba4321a-0a10-4c1f-9e92-c65766918e24" providerId="ADAL" clId="{A82D0266-DECD-459F-85A4-C66EAD366B01}" dt="2025-01-06T12:28:11.546" v="200"/>
          <ac:spMkLst>
            <pc:docMk/>
            <pc:sldMk cId="1298877067" sldId="316"/>
            <ac:spMk id="22" creationId="{171DBBB9-D3BC-E6A1-222E-AA41E6B33368}"/>
          </ac:spMkLst>
        </pc:spChg>
        <pc:spChg chg="mod">
          <ac:chgData name="Brandt, Tyrelle" userId="3ba4321a-0a10-4c1f-9e92-c65766918e24" providerId="ADAL" clId="{A82D0266-DECD-459F-85A4-C66EAD366B01}" dt="2025-01-06T12:28:11.546" v="200"/>
          <ac:spMkLst>
            <pc:docMk/>
            <pc:sldMk cId="1298877067" sldId="316"/>
            <ac:spMk id="23" creationId="{02E914F0-408B-1569-314C-60D73549E4CD}"/>
          </ac:spMkLst>
        </pc:spChg>
        <pc:grpChg chg="add mod">
          <ac:chgData name="Brandt, Tyrelle" userId="3ba4321a-0a10-4c1f-9e92-c65766918e24" providerId="ADAL" clId="{A82D0266-DECD-459F-85A4-C66EAD366B01}" dt="2025-01-06T12:28:11.546" v="200"/>
          <ac:grpSpMkLst>
            <pc:docMk/>
            <pc:sldMk cId="1298877067" sldId="316"/>
            <ac:grpSpMk id="2" creationId="{33710E06-9C99-E473-68AD-F7E2DABD8380}"/>
          </ac:grpSpMkLst>
        </pc:grpChg>
        <pc:grpChg chg="del">
          <ac:chgData name="Brandt, Tyrelle" userId="3ba4321a-0a10-4c1f-9e92-c65766918e24" providerId="ADAL" clId="{A82D0266-DECD-459F-85A4-C66EAD366B01}" dt="2025-01-06T12:28:10.535" v="199" actId="478"/>
          <ac:grpSpMkLst>
            <pc:docMk/>
            <pc:sldMk cId="1298877067" sldId="316"/>
            <ac:grpSpMk id="432" creationId="{00000000-0000-0000-0000-000000000000}"/>
          </ac:grpSpMkLst>
        </pc:grpChg>
      </pc:sldChg>
      <pc:sldChg chg="addSp delSp modSp mod ord">
        <pc:chgData name="Brandt, Tyrelle" userId="3ba4321a-0a10-4c1f-9e92-c65766918e24" providerId="ADAL" clId="{A82D0266-DECD-459F-85A4-C66EAD366B01}" dt="2025-01-06T18:15:18.928" v="1479" actId="113"/>
        <pc:sldMkLst>
          <pc:docMk/>
          <pc:sldMk cId="288114460" sldId="317"/>
        </pc:sldMkLst>
        <pc:spChg chg="del">
          <ac:chgData name="Brandt, Tyrelle" userId="3ba4321a-0a10-4c1f-9e92-c65766918e24" providerId="ADAL" clId="{A82D0266-DECD-459F-85A4-C66EAD366B01}" dt="2025-01-06T18:00:41.092" v="1333" actId="478"/>
          <ac:spMkLst>
            <pc:docMk/>
            <pc:sldMk cId="288114460" sldId="317"/>
            <ac:spMk id="3" creationId="{B39862EB-0BF8-C36B-5A2B-862DDC898ACA}"/>
          </ac:spMkLst>
        </pc:spChg>
        <pc:spChg chg="mod">
          <ac:chgData name="Brandt, Tyrelle" userId="3ba4321a-0a10-4c1f-9e92-c65766918e24" providerId="ADAL" clId="{A82D0266-DECD-459F-85A4-C66EAD366B01}" dt="2025-01-06T18:15:18.928" v="1479" actId="113"/>
          <ac:spMkLst>
            <pc:docMk/>
            <pc:sldMk cId="288114460" sldId="317"/>
            <ac:spMk id="644" creationId="{00000000-0000-0000-0000-000000000000}"/>
          </ac:spMkLst>
        </pc:spChg>
        <pc:picChg chg="add mod">
          <ac:chgData name="Brandt, Tyrelle" userId="3ba4321a-0a10-4c1f-9e92-c65766918e24" providerId="ADAL" clId="{A82D0266-DECD-459F-85A4-C66EAD366B01}" dt="2025-01-06T18:01:22.821" v="1339" actId="1076"/>
          <ac:picMkLst>
            <pc:docMk/>
            <pc:sldMk cId="288114460" sldId="317"/>
            <ac:picMk id="4" creationId="{9A6676C1-399D-06A0-5782-D33E6C828AB7}"/>
          </ac:picMkLst>
        </pc:picChg>
      </pc:sldChg>
      <pc:sldChg chg="del">
        <pc:chgData name="Brandt, Tyrelle" userId="3ba4321a-0a10-4c1f-9e92-c65766918e24" providerId="ADAL" clId="{A82D0266-DECD-459F-85A4-C66EAD366B01}" dt="2025-01-06T11:17:09.627" v="105" actId="2696"/>
        <pc:sldMkLst>
          <pc:docMk/>
          <pc:sldMk cId="2240203075" sldId="322"/>
        </pc:sldMkLst>
      </pc:sldChg>
      <pc:sldChg chg="modSp mod">
        <pc:chgData name="Brandt, Tyrelle" userId="3ba4321a-0a10-4c1f-9e92-c65766918e24" providerId="ADAL" clId="{A82D0266-DECD-459F-85A4-C66EAD366B01}" dt="2025-01-06T13:07:45.244" v="486" actId="20577"/>
        <pc:sldMkLst>
          <pc:docMk/>
          <pc:sldMk cId="2184771527" sldId="323"/>
        </pc:sldMkLst>
        <pc:spChg chg="mod">
          <ac:chgData name="Brandt, Tyrelle" userId="3ba4321a-0a10-4c1f-9e92-c65766918e24" providerId="ADAL" clId="{A82D0266-DECD-459F-85A4-C66EAD366B01}" dt="2025-01-06T13:07:45.244" v="486" actId="20577"/>
          <ac:spMkLst>
            <pc:docMk/>
            <pc:sldMk cId="2184771527" sldId="323"/>
            <ac:spMk id="3" creationId="{4CC2B617-B54D-58E2-5D92-82CAB5066AA7}"/>
          </ac:spMkLst>
        </pc:spChg>
        <pc:spChg chg="mod">
          <ac:chgData name="Brandt, Tyrelle" userId="3ba4321a-0a10-4c1f-9e92-c65766918e24" providerId="ADAL" clId="{A82D0266-DECD-459F-85A4-C66EAD366B01}" dt="2025-01-06T13:04:54.962" v="465" actId="20577"/>
          <ac:spMkLst>
            <pc:docMk/>
            <pc:sldMk cId="2184771527" sldId="323"/>
            <ac:spMk id="644" creationId="{E282F5B7-EB71-0F5C-9560-C338458F197B}"/>
          </ac:spMkLst>
        </pc:spChg>
      </pc:sldChg>
      <pc:sldChg chg="modSp mod">
        <pc:chgData name="Brandt, Tyrelle" userId="3ba4321a-0a10-4c1f-9e92-c65766918e24" providerId="ADAL" clId="{A82D0266-DECD-459F-85A4-C66EAD366B01}" dt="2025-01-06T15:12:11.456" v="1016" actId="20577"/>
        <pc:sldMkLst>
          <pc:docMk/>
          <pc:sldMk cId="2833353637" sldId="324"/>
        </pc:sldMkLst>
        <pc:spChg chg="mod">
          <ac:chgData name="Brandt, Tyrelle" userId="3ba4321a-0a10-4c1f-9e92-c65766918e24" providerId="ADAL" clId="{A82D0266-DECD-459F-85A4-C66EAD366B01}" dt="2025-01-06T15:12:11.456" v="1016" actId="20577"/>
          <ac:spMkLst>
            <pc:docMk/>
            <pc:sldMk cId="2833353637" sldId="324"/>
            <ac:spMk id="3" creationId="{EE53D0D2-DEBF-63DD-1E45-30E0ABA158B5}"/>
          </ac:spMkLst>
        </pc:spChg>
        <pc:spChg chg="mod">
          <ac:chgData name="Brandt, Tyrelle" userId="3ba4321a-0a10-4c1f-9e92-c65766918e24" providerId="ADAL" clId="{A82D0266-DECD-459F-85A4-C66EAD366B01}" dt="2025-01-06T13:10:27.758" v="505" actId="20577"/>
          <ac:spMkLst>
            <pc:docMk/>
            <pc:sldMk cId="2833353637" sldId="324"/>
            <ac:spMk id="644" creationId="{BE31E36E-E1E8-BA44-AC45-DF5F3022387A}"/>
          </ac:spMkLst>
        </pc:spChg>
      </pc:sldChg>
      <pc:sldChg chg="addSp delSp modSp mod">
        <pc:chgData name="Brandt, Tyrelle" userId="3ba4321a-0a10-4c1f-9e92-c65766918e24" providerId="ADAL" clId="{A82D0266-DECD-459F-85A4-C66EAD366B01}" dt="2025-01-06T13:13:21.467" v="546" actId="20577"/>
        <pc:sldMkLst>
          <pc:docMk/>
          <pc:sldMk cId="1460771001" sldId="325"/>
        </pc:sldMkLst>
        <pc:spChg chg="add">
          <ac:chgData name="Brandt, Tyrelle" userId="3ba4321a-0a10-4c1f-9e92-c65766918e24" providerId="ADAL" clId="{A82D0266-DECD-459F-85A4-C66EAD366B01}" dt="2025-01-06T13:11:00.790" v="507"/>
          <ac:spMkLst>
            <pc:docMk/>
            <pc:sldMk cId="1460771001" sldId="325"/>
            <ac:spMk id="2" creationId="{B086A347-EEF3-7D91-6A30-A1322834DFB3}"/>
          </ac:spMkLst>
        </pc:spChg>
        <pc:spChg chg="add del mod">
          <ac:chgData name="Brandt, Tyrelle" userId="3ba4321a-0a10-4c1f-9e92-c65766918e24" providerId="ADAL" clId="{A82D0266-DECD-459F-85A4-C66EAD366B01}" dt="2025-01-06T13:13:21.467" v="546" actId="20577"/>
          <ac:spMkLst>
            <pc:docMk/>
            <pc:sldMk cId="1460771001" sldId="325"/>
            <ac:spMk id="3" creationId="{84D24A53-84F8-8DE6-5781-E2EF6B49D755}"/>
          </ac:spMkLst>
        </pc:spChg>
        <pc:spChg chg="add del mod">
          <ac:chgData name="Brandt, Tyrelle" userId="3ba4321a-0a10-4c1f-9e92-c65766918e24" providerId="ADAL" clId="{A82D0266-DECD-459F-85A4-C66EAD366B01}" dt="2025-01-06T13:11:27.857" v="513" actId="1076"/>
          <ac:spMkLst>
            <pc:docMk/>
            <pc:sldMk cId="1460771001" sldId="325"/>
            <ac:spMk id="4" creationId="{135723EA-97AB-A13E-143C-0F8DB657BAFA}"/>
          </ac:spMkLst>
        </pc:spChg>
        <pc:spChg chg="mod">
          <ac:chgData name="Brandt, Tyrelle" userId="3ba4321a-0a10-4c1f-9e92-c65766918e24" providerId="ADAL" clId="{A82D0266-DECD-459F-85A4-C66EAD366B01}" dt="2025-01-06T13:10:38.596" v="506"/>
          <ac:spMkLst>
            <pc:docMk/>
            <pc:sldMk cId="1460771001" sldId="325"/>
            <ac:spMk id="644" creationId="{0D9BA2C3-7943-5E3F-2D9B-58F066914CA9}"/>
          </ac:spMkLst>
        </pc:spChg>
      </pc:sldChg>
      <pc:sldChg chg="modSp">
        <pc:chgData name="Brandt, Tyrelle" userId="3ba4321a-0a10-4c1f-9e92-c65766918e24" providerId="ADAL" clId="{A82D0266-DECD-459F-85A4-C66EAD366B01}" dt="2025-01-06T13:23:08.607" v="853" actId="208"/>
        <pc:sldMkLst>
          <pc:docMk/>
          <pc:sldMk cId="3587435306" sldId="326"/>
        </pc:sldMkLst>
        <pc:graphicFrameChg chg="mod">
          <ac:chgData name="Brandt, Tyrelle" userId="3ba4321a-0a10-4c1f-9e92-c65766918e24" providerId="ADAL" clId="{A82D0266-DECD-459F-85A4-C66EAD366B01}" dt="2025-01-06T13:23:08.607" v="853" actId="208"/>
          <ac:graphicFrameMkLst>
            <pc:docMk/>
            <pc:sldMk cId="3587435306" sldId="326"/>
            <ac:graphicFrameMk id="2" creationId="{92D5E5B5-9972-F2C0-B7B8-6592789F6E2A}"/>
          </ac:graphicFrameMkLst>
        </pc:graphicFrameChg>
      </pc:sldChg>
      <pc:sldChg chg="modSp">
        <pc:chgData name="Brandt, Tyrelle" userId="3ba4321a-0a10-4c1f-9e92-c65766918e24" providerId="ADAL" clId="{A82D0266-DECD-459F-85A4-C66EAD366B01}" dt="2025-01-06T13:22:13.272" v="851" actId="207"/>
        <pc:sldMkLst>
          <pc:docMk/>
          <pc:sldMk cId="2222767193" sldId="327"/>
        </pc:sldMkLst>
        <pc:graphicFrameChg chg="mod">
          <ac:chgData name="Brandt, Tyrelle" userId="3ba4321a-0a10-4c1f-9e92-c65766918e24" providerId="ADAL" clId="{A82D0266-DECD-459F-85A4-C66EAD366B01}" dt="2025-01-06T13:22:13.272" v="851" actId="207"/>
          <ac:graphicFrameMkLst>
            <pc:docMk/>
            <pc:sldMk cId="2222767193" sldId="327"/>
            <ac:graphicFrameMk id="2" creationId="{14F361E3-1618-7F65-6604-1DE8513088CD}"/>
          </ac:graphicFrameMkLst>
        </pc:graphicFrameChg>
      </pc:sldChg>
      <pc:sldChg chg="addSp delSp modSp add del mod">
        <pc:chgData name="Brandt, Tyrelle" userId="3ba4321a-0a10-4c1f-9e92-c65766918e24" providerId="ADAL" clId="{A82D0266-DECD-459F-85A4-C66EAD366B01}" dt="2025-01-06T18:15:08.884" v="1476" actId="113"/>
        <pc:sldMkLst>
          <pc:docMk/>
          <pc:sldMk cId="4084003136" sldId="328"/>
        </pc:sldMkLst>
        <pc:spChg chg="del mod">
          <ac:chgData name="Brandt, Tyrelle" userId="3ba4321a-0a10-4c1f-9e92-c65766918e24" providerId="ADAL" clId="{A82D0266-DECD-459F-85A4-C66EAD366B01}" dt="2025-01-06T18:01:48.952" v="1342" actId="478"/>
          <ac:spMkLst>
            <pc:docMk/>
            <pc:sldMk cId="4084003136" sldId="328"/>
            <ac:spMk id="3" creationId="{7B750680-A2BD-1DDA-33C9-041996D9E6EC}"/>
          </ac:spMkLst>
        </pc:spChg>
        <pc:spChg chg="mod">
          <ac:chgData name="Brandt, Tyrelle" userId="3ba4321a-0a10-4c1f-9e92-c65766918e24" providerId="ADAL" clId="{A82D0266-DECD-459F-85A4-C66EAD366B01}" dt="2025-01-06T18:15:08.884" v="1476" actId="113"/>
          <ac:spMkLst>
            <pc:docMk/>
            <pc:sldMk cId="4084003136" sldId="328"/>
            <ac:spMk id="644" creationId="{7FE95153-1B71-C70C-6CE3-8D85C3EAC2CE}"/>
          </ac:spMkLst>
        </pc:spChg>
        <pc:picChg chg="add mod">
          <ac:chgData name="Brandt, Tyrelle" userId="3ba4321a-0a10-4c1f-9e92-c65766918e24" providerId="ADAL" clId="{A82D0266-DECD-459F-85A4-C66EAD366B01}" dt="2025-01-06T18:03:36.896" v="1357" actId="1076"/>
          <ac:picMkLst>
            <pc:docMk/>
            <pc:sldMk cId="4084003136" sldId="328"/>
            <ac:picMk id="4" creationId="{D621ECF0-701B-F3AD-1EC7-9BD76B4F4F96}"/>
          </ac:picMkLst>
        </pc:picChg>
      </pc:sldChg>
      <pc:sldChg chg="modSp mod ord">
        <pc:chgData name="Brandt, Tyrelle" userId="3ba4321a-0a10-4c1f-9e92-c65766918e24" providerId="ADAL" clId="{A82D0266-DECD-459F-85A4-C66EAD366B01}" dt="2025-01-06T17:58:38" v="1326"/>
        <pc:sldMkLst>
          <pc:docMk/>
          <pc:sldMk cId="2993806543" sldId="329"/>
        </pc:sldMkLst>
        <pc:spChg chg="mod">
          <ac:chgData name="Brandt, Tyrelle" userId="3ba4321a-0a10-4c1f-9e92-c65766918e24" providerId="ADAL" clId="{A82D0266-DECD-459F-85A4-C66EAD366B01}" dt="2025-01-06T17:58:33.139" v="1324" actId="20577"/>
          <ac:spMkLst>
            <pc:docMk/>
            <pc:sldMk cId="2993806543" sldId="329"/>
            <ac:spMk id="3" creationId="{BB788F7A-8A3F-FB92-4A88-0781CB9FE568}"/>
          </ac:spMkLst>
        </pc:spChg>
      </pc:sldChg>
      <pc:sldChg chg="modSp mod ord">
        <pc:chgData name="Brandt, Tyrelle" userId="3ba4321a-0a10-4c1f-9e92-c65766918e24" providerId="ADAL" clId="{A82D0266-DECD-459F-85A4-C66EAD366B01}" dt="2025-01-06T17:58:43.763" v="1328"/>
        <pc:sldMkLst>
          <pc:docMk/>
          <pc:sldMk cId="3118244" sldId="330"/>
        </pc:sldMkLst>
        <pc:spChg chg="mod">
          <ac:chgData name="Brandt, Tyrelle" userId="3ba4321a-0a10-4c1f-9e92-c65766918e24" providerId="ADAL" clId="{A82D0266-DECD-459F-85A4-C66EAD366B01}" dt="2025-01-06T17:54:19.541" v="1157" actId="12"/>
          <ac:spMkLst>
            <pc:docMk/>
            <pc:sldMk cId="3118244" sldId="330"/>
            <ac:spMk id="3" creationId="{43A03321-D169-9203-7FF9-E936970C7C29}"/>
          </ac:spMkLst>
        </pc:spChg>
      </pc:sldChg>
      <pc:sldChg chg="addSp modSp add del mod">
        <pc:chgData name="Brandt, Tyrelle" userId="3ba4321a-0a10-4c1f-9e92-c65766918e24" providerId="ADAL" clId="{A82D0266-DECD-459F-85A4-C66EAD366B01}" dt="2025-01-06T18:14:58.180" v="1473" actId="113"/>
        <pc:sldMkLst>
          <pc:docMk/>
          <pc:sldMk cId="518113297" sldId="331"/>
        </pc:sldMkLst>
        <pc:spChg chg="mod">
          <ac:chgData name="Brandt, Tyrelle" userId="3ba4321a-0a10-4c1f-9e92-c65766918e24" providerId="ADAL" clId="{A82D0266-DECD-459F-85A4-C66EAD366B01}" dt="2025-01-06T18:06:30.939" v="1392" actId="403"/>
          <ac:spMkLst>
            <pc:docMk/>
            <pc:sldMk cId="518113297" sldId="331"/>
            <ac:spMk id="3" creationId="{F52757AC-BF57-45C9-4694-F3C046F73BCA}"/>
          </ac:spMkLst>
        </pc:spChg>
        <pc:spChg chg="mod">
          <ac:chgData name="Brandt, Tyrelle" userId="3ba4321a-0a10-4c1f-9e92-c65766918e24" providerId="ADAL" clId="{A82D0266-DECD-459F-85A4-C66EAD366B01}" dt="2025-01-06T18:14:58.180" v="1473" actId="113"/>
          <ac:spMkLst>
            <pc:docMk/>
            <pc:sldMk cId="518113297" sldId="331"/>
            <ac:spMk id="644" creationId="{43018204-6E45-3935-8A40-1031A22EAA75}"/>
          </ac:spMkLst>
        </pc:spChg>
        <pc:picChg chg="add mod">
          <ac:chgData name="Brandt, Tyrelle" userId="3ba4321a-0a10-4c1f-9e92-c65766918e24" providerId="ADAL" clId="{A82D0266-DECD-459F-85A4-C66EAD366B01}" dt="2025-01-06T18:06:38.312" v="1393" actId="14100"/>
          <ac:picMkLst>
            <pc:docMk/>
            <pc:sldMk cId="518113297" sldId="331"/>
            <ac:picMk id="4" creationId="{1E5BBD08-CB09-C3C6-DE76-01ACD3C50253}"/>
          </ac:picMkLst>
        </pc:picChg>
      </pc:sldChg>
      <pc:sldChg chg="addSp modSp add del mod">
        <pc:chgData name="Brandt, Tyrelle" userId="3ba4321a-0a10-4c1f-9e92-c65766918e24" providerId="ADAL" clId="{A82D0266-DECD-459F-85A4-C66EAD366B01}" dt="2025-01-06T18:14:43.980" v="1470" actId="1076"/>
        <pc:sldMkLst>
          <pc:docMk/>
          <pc:sldMk cId="884295709" sldId="332"/>
        </pc:sldMkLst>
        <pc:spChg chg="mod">
          <ac:chgData name="Brandt, Tyrelle" userId="3ba4321a-0a10-4c1f-9e92-c65766918e24" providerId="ADAL" clId="{A82D0266-DECD-459F-85A4-C66EAD366B01}" dt="2025-01-06T18:11:54.728" v="1444" actId="1076"/>
          <ac:spMkLst>
            <pc:docMk/>
            <pc:sldMk cId="884295709" sldId="332"/>
            <ac:spMk id="3" creationId="{39EF7B9B-BB86-0C79-0614-AF784705D2A9}"/>
          </ac:spMkLst>
        </pc:spChg>
        <pc:spChg chg="add">
          <ac:chgData name="Brandt, Tyrelle" userId="3ba4321a-0a10-4c1f-9e92-c65766918e24" providerId="ADAL" clId="{A82D0266-DECD-459F-85A4-C66EAD366B01}" dt="2025-01-06T18:10:34.543" v="1409"/>
          <ac:spMkLst>
            <pc:docMk/>
            <pc:sldMk cId="884295709" sldId="332"/>
            <ac:spMk id="5" creationId="{A743EDFE-F50B-BB15-0016-046BA73095EE}"/>
          </ac:spMkLst>
        </pc:spChg>
        <pc:spChg chg="add">
          <ac:chgData name="Brandt, Tyrelle" userId="3ba4321a-0a10-4c1f-9e92-c65766918e24" providerId="ADAL" clId="{A82D0266-DECD-459F-85A4-C66EAD366B01}" dt="2025-01-06T18:10:39.237" v="1410"/>
          <ac:spMkLst>
            <pc:docMk/>
            <pc:sldMk cId="884295709" sldId="332"/>
            <ac:spMk id="6" creationId="{E3B37500-CE01-323E-2E84-A5432573BA4A}"/>
          </ac:spMkLst>
        </pc:spChg>
        <pc:spChg chg="add">
          <ac:chgData name="Brandt, Tyrelle" userId="3ba4321a-0a10-4c1f-9e92-c65766918e24" providerId="ADAL" clId="{A82D0266-DECD-459F-85A4-C66EAD366B01}" dt="2025-01-06T18:10:43.860" v="1412"/>
          <ac:spMkLst>
            <pc:docMk/>
            <pc:sldMk cId="884295709" sldId="332"/>
            <ac:spMk id="7" creationId="{2D25EFFD-EA37-7745-5E17-013CDC225186}"/>
          </ac:spMkLst>
        </pc:spChg>
        <pc:spChg chg="mod">
          <ac:chgData name="Brandt, Tyrelle" userId="3ba4321a-0a10-4c1f-9e92-c65766918e24" providerId="ADAL" clId="{A82D0266-DECD-459F-85A4-C66EAD366B01}" dt="2025-01-06T18:14:37.959" v="1469" actId="113"/>
          <ac:spMkLst>
            <pc:docMk/>
            <pc:sldMk cId="884295709" sldId="332"/>
            <ac:spMk id="644" creationId="{7B585341-BF06-6370-29AE-E292588C3F4A}"/>
          </ac:spMkLst>
        </pc:spChg>
        <pc:picChg chg="add mod">
          <ac:chgData name="Brandt, Tyrelle" userId="3ba4321a-0a10-4c1f-9e92-c65766918e24" providerId="ADAL" clId="{A82D0266-DECD-459F-85A4-C66EAD366B01}" dt="2025-01-06T18:14:43.980" v="1470" actId="1076"/>
          <ac:picMkLst>
            <pc:docMk/>
            <pc:sldMk cId="884295709" sldId="332"/>
            <ac:picMk id="4" creationId="{8FFBF721-6DF8-3002-911D-4D2425FD5140}"/>
          </ac:picMkLst>
        </pc:picChg>
      </pc:sldChg>
      <pc:sldChg chg="addSp delSp modSp mod ord">
        <pc:chgData name="Brandt, Tyrelle" userId="3ba4321a-0a10-4c1f-9e92-c65766918e24" providerId="ADAL" clId="{A82D0266-DECD-459F-85A4-C66EAD366B01}" dt="2025-01-06T18:19:50.006" v="1504" actId="20577"/>
        <pc:sldMkLst>
          <pc:docMk/>
          <pc:sldMk cId="3010728236" sldId="335"/>
        </pc:sldMkLst>
        <pc:spChg chg="mod">
          <ac:chgData name="Brandt, Tyrelle" userId="3ba4321a-0a10-4c1f-9e92-c65766918e24" providerId="ADAL" clId="{A82D0266-DECD-459F-85A4-C66EAD366B01}" dt="2025-01-06T18:19:50.006" v="1504" actId="20577"/>
          <ac:spMkLst>
            <pc:docMk/>
            <pc:sldMk cId="3010728236" sldId="335"/>
            <ac:spMk id="935" creationId="{3C66B8EB-1455-06FC-7AE7-9C40AA05B73A}"/>
          </ac:spMkLst>
        </pc:spChg>
        <pc:picChg chg="del">
          <ac:chgData name="Brandt, Tyrelle" userId="3ba4321a-0a10-4c1f-9e92-c65766918e24" providerId="ADAL" clId="{A82D0266-DECD-459F-85A4-C66EAD366B01}" dt="2025-01-06T18:13:13.837" v="1449" actId="478"/>
          <ac:picMkLst>
            <pc:docMk/>
            <pc:sldMk cId="3010728236" sldId="335"/>
            <ac:picMk id="3" creationId="{F4BACBD8-F5FA-4DD0-80F2-B7300D89E723}"/>
          </ac:picMkLst>
        </pc:picChg>
        <pc:picChg chg="del">
          <ac:chgData name="Brandt, Tyrelle" userId="3ba4321a-0a10-4c1f-9e92-c65766918e24" providerId="ADAL" clId="{A82D0266-DECD-459F-85A4-C66EAD366B01}" dt="2025-01-06T18:13:15.449" v="1450" actId="478"/>
          <ac:picMkLst>
            <pc:docMk/>
            <pc:sldMk cId="3010728236" sldId="335"/>
            <ac:picMk id="4" creationId="{827B23D0-D6E7-BBE7-6EA6-B1709F64AA7C}"/>
          </ac:picMkLst>
        </pc:picChg>
        <pc:picChg chg="add mod">
          <ac:chgData name="Brandt, Tyrelle" userId="3ba4321a-0a10-4c1f-9e92-c65766918e24" providerId="ADAL" clId="{A82D0266-DECD-459F-85A4-C66EAD366B01}" dt="2025-01-06T18:16:03.469" v="1485" actId="1076"/>
          <ac:picMkLst>
            <pc:docMk/>
            <pc:sldMk cId="3010728236" sldId="335"/>
            <ac:picMk id="5" creationId="{FEB9CF41-7993-9CB6-04DB-53F3EF7F34B7}"/>
          </ac:picMkLst>
        </pc:picChg>
      </pc:sldChg>
      <pc:sldChg chg="del">
        <pc:chgData name="Brandt, Tyrelle" userId="3ba4321a-0a10-4c1f-9e92-c65766918e24" providerId="ADAL" clId="{A82D0266-DECD-459F-85A4-C66EAD366B01}" dt="2025-01-06T18:39:53.839" v="1602" actId="47"/>
        <pc:sldMkLst>
          <pc:docMk/>
          <pc:sldMk cId="3445411999" sldId="336"/>
        </pc:sldMkLst>
      </pc:sldChg>
      <pc:sldChg chg="del">
        <pc:chgData name="Brandt, Tyrelle" userId="3ba4321a-0a10-4c1f-9e92-c65766918e24" providerId="ADAL" clId="{A82D0266-DECD-459F-85A4-C66EAD366B01}" dt="2025-01-06T18:39:56.381" v="1603" actId="47"/>
        <pc:sldMkLst>
          <pc:docMk/>
          <pc:sldMk cId="2448386739" sldId="337"/>
        </pc:sldMkLst>
      </pc:sldChg>
      <pc:sldChg chg="del">
        <pc:chgData name="Brandt, Tyrelle" userId="3ba4321a-0a10-4c1f-9e92-c65766918e24" providerId="ADAL" clId="{A82D0266-DECD-459F-85A4-C66EAD366B01}" dt="2025-01-06T18:39:57.564" v="1604" actId="47"/>
        <pc:sldMkLst>
          <pc:docMk/>
          <pc:sldMk cId="251884672" sldId="338"/>
        </pc:sldMkLst>
      </pc:sldChg>
      <pc:sldChg chg="modSp mod">
        <pc:chgData name="Brandt, Tyrelle" userId="3ba4321a-0a10-4c1f-9e92-c65766918e24" providerId="ADAL" clId="{A82D0266-DECD-459F-85A4-C66EAD366B01}" dt="2025-01-06T18:54:41.721" v="1996"/>
        <pc:sldMkLst>
          <pc:docMk/>
          <pc:sldMk cId="728894138" sldId="340"/>
        </pc:sldMkLst>
        <pc:spChg chg="mod">
          <ac:chgData name="Brandt, Tyrelle" userId="3ba4321a-0a10-4c1f-9e92-c65766918e24" providerId="ADAL" clId="{A82D0266-DECD-459F-85A4-C66EAD366B01}" dt="2025-01-06T18:46:57.079" v="1956" actId="1076"/>
          <ac:spMkLst>
            <pc:docMk/>
            <pc:sldMk cId="728894138" sldId="340"/>
            <ac:spMk id="644" creationId="{9DB81DAA-ABA3-9311-2139-36AAF0B73BF6}"/>
          </ac:spMkLst>
        </pc:spChg>
        <pc:graphicFrameChg chg="mod">
          <ac:chgData name="Brandt, Tyrelle" userId="3ba4321a-0a10-4c1f-9e92-c65766918e24" providerId="ADAL" clId="{A82D0266-DECD-459F-85A4-C66EAD366B01}" dt="2025-01-06T18:54:41.721" v="1996"/>
          <ac:graphicFrameMkLst>
            <pc:docMk/>
            <pc:sldMk cId="728894138" sldId="340"/>
            <ac:graphicFrameMk id="2" creationId="{705B0BCE-90FC-B742-A3A9-96A6212706E7}"/>
          </ac:graphicFrameMkLst>
        </pc:graphicFrameChg>
      </pc:sldChg>
      <pc:sldChg chg="del">
        <pc:chgData name="Brandt, Tyrelle" userId="3ba4321a-0a10-4c1f-9e92-c65766918e24" providerId="ADAL" clId="{A82D0266-DECD-459F-85A4-C66EAD366B01}" dt="2025-01-06T18:40:01.635" v="1608" actId="47"/>
        <pc:sldMkLst>
          <pc:docMk/>
          <pc:sldMk cId="306628741" sldId="341"/>
        </pc:sldMkLst>
      </pc:sldChg>
      <pc:sldChg chg="del">
        <pc:chgData name="Brandt, Tyrelle" userId="3ba4321a-0a10-4c1f-9e92-c65766918e24" providerId="ADAL" clId="{A82D0266-DECD-459F-85A4-C66EAD366B01}" dt="2025-01-06T18:40:06.434" v="1609" actId="47"/>
        <pc:sldMkLst>
          <pc:docMk/>
          <pc:sldMk cId="3171994058" sldId="342"/>
        </pc:sldMkLst>
      </pc:sldChg>
      <pc:sldChg chg="addSp delSp modSp mod ord">
        <pc:chgData name="Brandt, Tyrelle" userId="3ba4321a-0a10-4c1f-9e92-c65766918e24" providerId="ADAL" clId="{A82D0266-DECD-459F-85A4-C66EAD366B01}" dt="2025-01-06T18:33:48.756" v="1562" actId="14100"/>
        <pc:sldMkLst>
          <pc:docMk/>
          <pc:sldMk cId="99840356" sldId="343"/>
        </pc:sldMkLst>
        <pc:spChg chg="mod">
          <ac:chgData name="Brandt, Tyrelle" userId="3ba4321a-0a10-4c1f-9e92-c65766918e24" providerId="ADAL" clId="{A82D0266-DECD-459F-85A4-C66EAD366B01}" dt="2025-01-06T18:33:32.248" v="1561" actId="1076"/>
          <ac:spMkLst>
            <pc:docMk/>
            <pc:sldMk cId="99840356" sldId="343"/>
            <ac:spMk id="3" creationId="{DC8F7A0B-9605-8573-FB0C-84A6C96A3ACC}"/>
          </ac:spMkLst>
        </pc:spChg>
        <pc:spChg chg="mod">
          <ac:chgData name="Brandt, Tyrelle" userId="3ba4321a-0a10-4c1f-9e92-c65766918e24" providerId="ADAL" clId="{A82D0266-DECD-459F-85A4-C66EAD366B01}" dt="2025-01-06T18:31:25.958" v="1551" actId="404"/>
          <ac:spMkLst>
            <pc:docMk/>
            <pc:sldMk cId="99840356" sldId="343"/>
            <ac:spMk id="935" creationId="{2AC13B5E-D9DA-3E26-6D66-B590E53E4D29}"/>
          </ac:spMkLst>
        </pc:spChg>
        <pc:picChg chg="add mod">
          <ac:chgData name="Brandt, Tyrelle" userId="3ba4321a-0a10-4c1f-9e92-c65766918e24" providerId="ADAL" clId="{A82D0266-DECD-459F-85A4-C66EAD366B01}" dt="2025-01-06T18:33:48.756" v="1562" actId="14100"/>
          <ac:picMkLst>
            <pc:docMk/>
            <pc:sldMk cId="99840356" sldId="343"/>
            <ac:picMk id="4" creationId="{08A69975-CBB3-FDBB-7D3D-53BA56D6F9E3}"/>
          </ac:picMkLst>
        </pc:picChg>
        <pc:picChg chg="del">
          <ac:chgData name="Brandt, Tyrelle" userId="3ba4321a-0a10-4c1f-9e92-c65766918e24" providerId="ADAL" clId="{A82D0266-DECD-459F-85A4-C66EAD366B01}" dt="2025-01-06T18:25:13.148" v="1508" actId="478"/>
          <ac:picMkLst>
            <pc:docMk/>
            <pc:sldMk cId="99840356" sldId="343"/>
            <ac:picMk id="5" creationId="{D176DA40-51E7-9FB0-A7AD-A1E437E192C9}"/>
          </ac:picMkLst>
        </pc:picChg>
      </pc:sldChg>
      <pc:sldChg chg="del">
        <pc:chgData name="Brandt, Tyrelle" userId="3ba4321a-0a10-4c1f-9e92-c65766918e24" providerId="ADAL" clId="{A82D0266-DECD-459F-85A4-C66EAD366B01}" dt="2025-01-06T18:40:07.467" v="1610" actId="47"/>
        <pc:sldMkLst>
          <pc:docMk/>
          <pc:sldMk cId="2797696318" sldId="344"/>
        </pc:sldMkLst>
      </pc:sldChg>
      <pc:sldChg chg="del">
        <pc:chgData name="Brandt, Tyrelle" userId="3ba4321a-0a10-4c1f-9e92-c65766918e24" providerId="ADAL" clId="{A82D0266-DECD-459F-85A4-C66EAD366B01}" dt="2025-01-06T18:39:59.132" v="1605" actId="47"/>
        <pc:sldMkLst>
          <pc:docMk/>
          <pc:sldMk cId="3950787604" sldId="345"/>
        </pc:sldMkLst>
      </pc:sldChg>
      <pc:sldChg chg="del">
        <pc:chgData name="Brandt, Tyrelle" userId="3ba4321a-0a10-4c1f-9e92-c65766918e24" providerId="ADAL" clId="{A82D0266-DECD-459F-85A4-C66EAD366B01}" dt="2025-01-06T18:40:00.007" v="1606" actId="47"/>
        <pc:sldMkLst>
          <pc:docMk/>
          <pc:sldMk cId="188322255" sldId="346"/>
        </pc:sldMkLst>
      </pc:sldChg>
      <pc:sldChg chg="del">
        <pc:chgData name="Brandt, Tyrelle" userId="3ba4321a-0a10-4c1f-9e92-c65766918e24" providerId="ADAL" clId="{A82D0266-DECD-459F-85A4-C66EAD366B01}" dt="2025-01-06T18:40:01.017" v="1607" actId="47"/>
        <pc:sldMkLst>
          <pc:docMk/>
          <pc:sldMk cId="167334204" sldId="347"/>
        </pc:sldMkLst>
      </pc:sldChg>
      <pc:sldChg chg="addSp delSp modSp mod ord">
        <pc:chgData name="Brandt, Tyrelle" userId="3ba4321a-0a10-4c1f-9e92-c65766918e24" providerId="ADAL" clId="{A82D0266-DECD-459F-85A4-C66EAD366B01}" dt="2025-01-06T18:19:42.632" v="1503" actId="404"/>
        <pc:sldMkLst>
          <pc:docMk/>
          <pc:sldMk cId="2684722695" sldId="348"/>
        </pc:sldMkLst>
        <pc:spChg chg="mod">
          <ac:chgData name="Brandt, Tyrelle" userId="3ba4321a-0a10-4c1f-9e92-c65766918e24" providerId="ADAL" clId="{A82D0266-DECD-459F-85A4-C66EAD366B01}" dt="2025-01-06T18:19:42.632" v="1503" actId="404"/>
          <ac:spMkLst>
            <pc:docMk/>
            <pc:sldMk cId="2684722695" sldId="348"/>
            <ac:spMk id="935" creationId="{9C6502CB-EA57-DF27-9C53-EA4FE4B10E4A}"/>
          </ac:spMkLst>
        </pc:spChg>
        <pc:picChg chg="add mod">
          <ac:chgData name="Brandt, Tyrelle" userId="3ba4321a-0a10-4c1f-9e92-c65766918e24" providerId="ADAL" clId="{A82D0266-DECD-459F-85A4-C66EAD366B01}" dt="2025-01-06T18:19:09.052" v="1492" actId="1076"/>
          <ac:picMkLst>
            <pc:docMk/>
            <pc:sldMk cId="2684722695" sldId="348"/>
            <ac:picMk id="3" creationId="{D3E21E1A-ECA9-91DC-FE5D-45FE6D9CE39B}"/>
          </ac:picMkLst>
        </pc:picChg>
        <pc:picChg chg="del">
          <ac:chgData name="Brandt, Tyrelle" userId="3ba4321a-0a10-4c1f-9e92-c65766918e24" providerId="ADAL" clId="{A82D0266-DECD-459F-85A4-C66EAD366B01}" dt="2025-01-06T18:18:43.384" v="1486" actId="478"/>
          <ac:picMkLst>
            <pc:docMk/>
            <pc:sldMk cId="2684722695" sldId="348"/>
            <ac:picMk id="4" creationId="{6AA01CBF-1DCA-589E-AB5A-3919902E3E3A}"/>
          </ac:picMkLst>
        </pc:picChg>
      </pc:sldChg>
      <pc:sldChg chg="del">
        <pc:chgData name="Brandt, Tyrelle" userId="3ba4321a-0a10-4c1f-9e92-c65766918e24" providerId="ADAL" clId="{A82D0266-DECD-459F-85A4-C66EAD366B01}" dt="2025-01-06T18:39:52.440" v="1601" actId="47"/>
        <pc:sldMkLst>
          <pc:docMk/>
          <pc:sldMk cId="4216378985" sldId="349"/>
        </pc:sldMkLst>
      </pc:sldChg>
      <pc:sldChg chg="del">
        <pc:chgData name="Brandt, Tyrelle" userId="3ba4321a-0a10-4c1f-9e92-c65766918e24" providerId="ADAL" clId="{A82D0266-DECD-459F-85A4-C66EAD366B01}" dt="2025-01-06T18:40:11.548" v="1611" actId="47"/>
        <pc:sldMkLst>
          <pc:docMk/>
          <pc:sldMk cId="3240985915" sldId="350"/>
        </pc:sldMkLst>
      </pc:sldChg>
      <pc:sldChg chg="addSp delSp modSp mod ord">
        <pc:chgData name="Brandt, Tyrelle" userId="3ba4321a-0a10-4c1f-9e92-c65766918e24" providerId="ADAL" clId="{A82D0266-DECD-459F-85A4-C66EAD366B01}" dt="2025-01-06T18:38:37.545" v="1592" actId="14100"/>
        <pc:sldMkLst>
          <pc:docMk/>
          <pc:sldMk cId="2293455316" sldId="351"/>
        </pc:sldMkLst>
        <pc:spChg chg="mod">
          <ac:chgData name="Brandt, Tyrelle" userId="3ba4321a-0a10-4c1f-9e92-c65766918e24" providerId="ADAL" clId="{A82D0266-DECD-459F-85A4-C66EAD366B01}" dt="2025-01-06T18:38:18.498" v="1590" actId="1076"/>
          <ac:spMkLst>
            <pc:docMk/>
            <pc:sldMk cId="2293455316" sldId="351"/>
            <ac:spMk id="5" creationId="{D7203A93-F550-92EB-B3F7-693A9FF5F63B}"/>
          </ac:spMkLst>
        </pc:spChg>
        <pc:spChg chg="mod">
          <ac:chgData name="Brandt, Tyrelle" userId="3ba4321a-0a10-4c1f-9e92-c65766918e24" providerId="ADAL" clId="{A82D0266-DECD-459F-85A4-C66EAD366B01}" dt="2025-01-06T18:38:11.884" v="1589" actId="1076"/>
          <ac:spMkLst>
            <pc:docMk/>
            <pc:sldMk cId="2293455316" sldId="351"/>
            <ac:spMk id="935" creationId="{63EB3087-3C10-7BD6-36D7-08527065DDEB}"/>
          </ac:spMkLst>
        </pc:spChg>
        <pc:picChg chg="del">
          <ac:chgData name="Brandt, Tyrelle" userId="3ba4321a-0a10-4c1f-9e92-c65766918e24" providerId="ADAL" clId="{A82D0266-DECD-459F-85A4-C66EAD366B01}" dt="2025-01-06T18:28:04.757" v="1533" actId="478"/>
          <ac:picMkLst>
            <pc:docMk/>
            <pc:sldMk cId="2293455316" sldId="351"/>
            <ac:picMk id="3" creationId="{350C136C-2B8A-95F0-C754-FDF2BA2F0D48}"/>
          </ac:picMkLst>
        </pc:picChg>
        <pc:picChg chg="add mod">
          <ac:chgData name="Brandt, Tyrelle" userId="3ba4321a-0a10-4c1f-9e92-c65766918e24" providerId="ADAL" clId="{A82D0266-DECD-459F-85A4-C66EAD366B01}" dt="2025-01-06T18:38:37.545" v="1592" actId="14100"/>
          <ac:picMkLst>
            <pc:docMk/>
            <pc:sldMk cId="2293455316" sldId="351"/>
            <ac:picMk id="4" creationId="{DBABCBF0-2B20-2B66-A8D6-DD4D1D0DC2FB}"/>
          </ac:picMkLst>
        </pc:picChg>
      </pc:sldChg>
      <pc:sldChg chg="modSp new mod">
        <pc:chgData name="Brandt, Tyrelle" userId="3ba4321a-0a10-4c1f-9e92-c65766918e24" providerId="ADAL" clId="{A82D0266-DECD-459F-85A4-C66EAD366B01}" dt="2025-01-06T13:03:04.341" v="455" actId="20577"/>
        <pc:sldMkLst>
          <pc:docMk/>
          <pc:sldMk cId="3915008994" sldId="352"/>
        </pc:sldMkLst>
        <pc:spChg chg="mod">
          <ac:chgData name="Brandt, Tyrelle" userId="3ba4321a-0a10-4c1f-9e92-c65766918e24" providerId="ADAL" clId="{A82D0266-DECD-459F-85A4-C66EAD366B01}" dt="2025-01-06T12:47:52.193" v="227" actId="20577"/>
          <ac:spMkLst>
            <pc:docMk/>
            <pc:sldMk cId="3915008994" sldId="352"/>
            <ac:spMk id="2" creationId="{21E23B4A-BCA8-6136-2CBC-7D4658B67C85}"/>
          </ac:spMkLst>
        </pc:spChg>
        <pc:spChg chg="mod">
          <ac:chgData name="Brandt, Tyrelle" userId="3ba4321a-0a10-4c1f-9e92-c65766918e24" providerId="ADAL" clId="{A82D0266-DECD-459F-85A4-C66EAD366B01}" dt="2025-01-06T13:03:04.341" v="455" actId="20577"/>
          <ac:spMkLst>
            <pc:docMk/>
            <pc:sldMk cId="3915008994" sldId="352"/>
            <ac:spMk id="3" creationId="{87FE9988-0146-68B1-A6F1-8249646C6FF8}"/>
          </ac:spMkLst>
        </pc:spChg>
      </pc:sldChg>
      <pc:sldChg chg="addSp delSp modSp add mod ord">
        <pc:chgData name="Brandt, Tyrelle" userId="3ba4321a-0a10-4c1f-9e92-c65766918e24" providerId="ADAL" clId="{A82D0266-DECD-459F-85A4-C66EAD366B01}" dt="2025-01-06T18:40:53.540" v="1618" actId="14100"/>
        <pc:sldMkLst>
          <pc:docMk/>
          <pc:sldMk cId="430667423" sldId="353"/>
        </pc:sldMkLst>
        <pc:spChg chg="mod">
          <ac:chgData name="Brandt, Tyrelle" userId="3ba4321a-0a10-4c1f-9e92-c65766918e24" providerId="ADAL" clId="{A82D0266-DECD-459F-85A4-C66EAD366B01}" dt="2025-01-06T18:40:46.205" v="1616" actId="1076"/>
          <ac:spMkLst>
            <pc:docMk/>
            <pc:sldMk cId="430667423" sldId="353"/>
            <ac:spMk id="5" creationId="{D7203A93-F550-92EB-B3F7-693A9FF5F63B}"/>
          </ac:spMkLst>
        </pc:spChg>
        <pc:spChg chg="mod">
          <ac:chgData name="Brandt, Tyrelle" userId="3ba4321a-0a10-4c1f-9e92-c65766918e24" providerId="ADAL" clId="{A82D0266-DECD-459F-85A4-C66EAD366B01}" dt="2025-01-06T18:39:00.886" v="1599" actId="1076"/>
          <ac:spMkLst>
            <pc:docMk/>
            <pc:sldMk cId="430667423" sldId="353"/>
            <ac:spMk id="935" creationId="{63EB3087-3C10-7BD6-36D7-08527065DDEB}"/>
          </ac:spMkLst>
        </pc:spChg>
        <pc:picChg chg="del">
          <ac:chgData name="Brandt, Tyrelle" userId="3ba4321a-0a10-4c1f-9e92-c65766918e24" providerId="ADAL" clId="{A82D0266-DECD-459F-85A4-C66EAD366B01}" dt="2025-01-06T18:29:52.406" v="1541" actId="478"/>
          <ac:picMkLst>
            <pc:docMk/>
            <pc:sldMk cId="430667423" sldId="353"/>
            <ac:picMk id="3" creationId="{350C136C-2B8A-95F0-C754-FDF2BA2F0D48}"/>
          </ac:picMkLst>
        </pc:picChg>
        <pc:picChg chg="add mod">
          <ac:chgData name="Brandt, Tyrelle" userId="3ba4321a-0a10-4c1f-9e92-c65766918e24" providerId="ADAL" clId="{A82D0266-DECD-459F-85A4-C66EAD366B01}" dt="2025-01-06T18:40:53.540" v="1618" actId="14100"/>
          <ac:picMkLst>
            <pc:docMk/>
            <pc:sldMk cId="430667423" sldId="353"/>
            <ac:picMk id="4" creationId="{9A9AC9FB-63C3-BD46-3D14-BFBBB12BC51F}"/>
          </ac:picMkLst>
        </pc:picChg>
      </pc:sldChg>
      <pc:sldChg chg="new del">
        <pc:chgData name="Brandt, Tyrelle" userId="3ba4321a-0a10-4c1f-9e92-c65766918e24" providerId="ADAL" clId="{A82D0266-DECD-459F-85A4-C66EAD366B01}" dt="2025-01-06T17:57:12.397" v="1214" actId="680"/>
        <pc:sldMkLst>
          <pc:docMk/>
          <pc:sldMk cId="3104459923" sldId="353"/>
        </pc:sldMkLst>
      </pc:sldChg>
      <pc:sldChg chg="add del">
        <pc:chgData name="Brandt, Tyrelle" userId="3ba4321a-0a10-4c1f-9e92-c65766918e24" providerId="ADAL" clId="{A82D0266-DECD-459F-85A4-C66EAD366B01}" dt="2025-01-06T18:30:45.537" v="1547" actId="47"/>
        <pc:sldMkLst>
          <pc:docMk/>
          <pc:sldMk cId="1918970916" sldId="354"/>
        </pc:sldMkLst>
      </pc:sldChg>
      <pc:sldChg chg="addSp delSp modSp add mod ord">
        <pc:chgData name="Brandt, Tyrelle" userId="3ba4321a-0a10-4c1f-9e92-c65766918e24" providerId="ADAL" clId="{A82D0266-DECD-459F-85A4-C66EAD366B01}" dt="2025-01-06T18:35:53.100" v="1576" actId="14100"/>
        <pc:sldMkLst>
          <pc:docMk/>
          <pc:sldMk cId="2920905058" sldId="355"/>
        </pc:sldMkLst>
        <pc:spChg chg="mod">
          <ac:chgData name="Brandt, Tyrelle" userId="3ba4321a-0a10-4c1f-9e92-c65766918e24" providerId="ADAL" clId="{A82D0266-DECD-459F-85A4-C66EAD366B01}" dt="2025-01-06T18:35:36.498" v="1573" actId="1076"/>
          <ac:spMkLst>
            <pc:docMk/>
            <pc:sldMk cId="2920905058" sldId="355"/>
            <ac:spMk id="5" creationId="{D7203A93-F550-92EB-B3F7-693A9FF5F63B}"/>
          </ac:spMkLst>
        </pc:spChg>
        <pc:spChg chg="mod">
          <ac:chgData name="Brandt, Tyrelle" userId="3ba4321a-0a10-4c1f-9e92-c65766918e24" providerId="ADAL" clId="{A82D0266-DECD-459F-85A4-C66EAD366B01}" dt="2025-01-06T18:34:59.043" v="1567" actId="1076"/>
          <ac:spMkLst>
            <pc:docMk/>
            <pc:sldMk cId="2920905058" sldId="355"/>
            <ac:spMk id="935" creationId="{63EB3087-3C10-7BD6-36D7-08527065DDEB}"/>
          </ac:spMkLst>
        </pc:spChg>
        <pc:picChg chg="del">
          <ac:chgData name="Brandt, Tyrelle" userId="3ba4321a-0a10-4c1f-9e92-c65766918e24" providerId="ADAL" clId="{A82D0266-DECD-459F-85A4-C66EAD366B01}" dt="2025-01-06T18:27:06.164" v="1522" actId="478"/>
          <ac:picMkLst>
            <pc:docMk/>
            <pc:sldMk cId="2920905058" sldId="355"/>
            <ac:picMk id="3" creationId="{350C136C-2B8A-95F0-C754-FDF2BA2F0D48}"/>
          </ac:picMkLst>
        </pc:picChg>
        <pc:picChg chg="add mod">
          <ac:chgData name="Brandt, Tyrelle" userId="3ba4321a-0a10-4c1f-9e92-c65766918e24" providerId="ADAL" clId="{A82D0266-DECD-459F-85A4-C66EAD366B01}" dt="2025-01-06T18:35:53.100" v="1576" actId="14100"/>
          <ac:picMkLst>
            <pc:docMk/>
            <pc:sldMk cId="2920905058" sldId="355"/>
            <ac:picMk id="4" creationId="{4E018DE1-18F6-EA74-D702-086CD2C5001D}"/>
          </ac:picMkLst>
        </pc:picChg>
      </pc:sldChg>
    </pc:docChg>
  </pc:docChgLst>
  <pc:docChgLst>
    <pc:chgData name="Fleur, Tim" userId="64a4c2a6-e834-4d4d-8b4d-dea56833ee72" providerId="ADAL" clId="{6D28BA15-6FBA-4D77-9377-0F592172A1F3}"/>
    <pc:docChg chg="undo custSel modSld">
      <pc:chgData name="Fleur, Tim" userId="64a4c2a6-e834-4d4d-8b4d-dea56833ee72" providerId="ADAL" clId="{6D28BA15-6FBA-4D77-9377-0F592172A1F3}" dt="2024-11-09T18:55:11.080" v="8" actId="21"/>
      <pc:docMkLst>
        <pc:docMk/>
      </pc:docMkLst>
      <pc:sldChg chg="modSp mod">
        <pc:chgData name="Fleur, Tim" userId="64a4c2a6-e834-4d4d-8b4d-dea56833ee72" providerId="ADAL" clId="{6D28BA15-6FBA-4D77-9377-0F592172A1F3}" dt="2024-11-09T18:51:43.967" v="0" actId="313"/>
        <pc:sldMkLst>
          <pc:docMk/>
          <pc:sldMk cId="0" sldId="268"/>
        </pc:sldMkLst>
        <pc:spChg chg="mod">
          <ac:chgData name="Fleur, Tim" userId="64a4c2a6-e834-4d4d-8b4d-dea56833ee72" providerId="ADAL" clId="{6D28BA15-6FBA-4D77-9377-0F592172A1F3}" dt="2024-11-09T18:51:43.967" v="0" actId="313"/>
          <ac:spMkLst>
            <pc:docMk/>
            <pc:sldMk cId="0" sldId="268"/>
            <ac:spMk id="3" creationId="{B39862EB-0BF8-C36B-5A2B-862DDC898ACA}"/>
          </ac:spMkLst>
        </pc:spChg>
      </pc:sldChg>
      <pc:sldChg chg="modSp mod">
        <pc:chgData name="Fleur, Tim" userId="64a4c2a6-e834-4d4d-8b4d-dea56833ee72" providerId="ADAL" clId="{6D28BA15-6FBA-4D77-9377-0F592172A1F3}" dt="2024-11-09T18:53:03.997" v="2" actId="20577"/>
        <pc:sldMkLst>
          <pc:docMk/>
          <pc:sldMk cId="2114265551" sldId="312"/>
        </pc:sldMkLst>
        <pc:spChg chg="mod">
          <ac:chgData name="Fleur, Tim" userId="64a4c2a6-e834-4d4d-8b4d-dea56833ee72" providerId="ADAL" clId="{6D28BA15-6FBA-4D77-9377-0F592172A1F3}" dt="2024-11-09T18:53:03.997" v="2" actId="20577"/>
          <ac:spMkLst>
            <pc:docMk/>
            <pc:sldMk cId="2114265551" sldId="312"/>
            <ac:spMk id="431" creationId="{00000000-0000-0000-0000-000000000000}"/>
          </ac:spMkLst>
        </pc:spChg>
      </pc:sldChg>
      <pc:sldChg chg="addSp delSp modSp mod">
        <pc:chgData name="Fleur, Tim" userId="64a4c2a6-e834-4d4d-8b4d-dea56833ee72" providerId="ADAL" clId="{6D28BA15-6FBA-4D77-9377-0F592172A1F3}" dt="2024-11-09T18:55:11.080" v="8" actId="21"/>
        <pc:sldMkLst>
          <pc:docMk/>
          <pc:sldMk cId="4265896588" sldId="314"/>
        </pc:sldMkLst>
        <pc:spChg chg="add del mod">
          <ac:chgData name="Fleur, Tim" userId="64a4c2a6-e834-4d4d-8b4d-dea56833ee72" providerId="ADAL" clId="{6D28BA15-6FBA-4D77-9377-0F592172A1F3}" dt="2024-11-09T18:55:11.080" v="8" actId="21"/>
          <ac:spMkLst>
            <pc:docMk/>
            <pc:sldMk cId="4265896588" sldId="314"/>
            <ac:spMk id="3" creationId="{632F4F6A-0BFB-7838-9288-C8937D96038A}"/>
          </ac:spMkLst>
        </pc:spChg>
        <pc:spChg chg="del">
          <ac:chgData name="Fleur, Tim" userId="64a4c2a6-e834-4d4d-8b4d-dea56833ee72" providerId="ADAL" clId="{6D28BA15-6FBA-4D77-9377-0F592172A1F3}" dt="2024-11-09T18:54:10.848" v="3" actId="21"/>
          <ac:spMkLst>
            <pc:docMk/>
            <pc:sldMk cId="4265896588" sldId="314"/>
            <ac:spMk id="431"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BC3E59-3CCB-F041-A8FB-84FB1B46B1B7}" type="doc">
      <dgm:prSet loTypeId="urn:microsoft.com/office/officeart/2005/8/layout/process3" loCatId="process" qsTypeId="urn:microsoft.com/office/officeart/2005/8/quickstyle/simple1" qsCatId="simple" csTypeId="urn:microsoft.com/office/officeart/2005/8/colors/accent1_2" csCatId="accent1" phldr="1"/>
      <dgm:spPr/>
    </dgm:pt>
    <dgm:pt modelId="{437A5015-73C9-D845-ABB0-28C8FD1EC00F}">
      <dgm:prSet phldrT="[Text]"/>
      <dgm:spPr>
        <a:solidFill>
          <a:schemeClr val="accent1">
            <a:lumMod val="50000"/>
          </a:schemeClr>
        </a:solidFill>
      </dgm:spPr>
      <dgm:t>
        <a:bodyPr/>
        <a:lstStyle/>
        <a:p>
          <a:pPr>
            <a:buFont typeface="Arial" panose="020B0604020202020204" pitchFamily="34" charset="0"/>
            <a:buChar char="•"/>
          </a:pPr>
          <a:r>
            <a:rPr lang="en-ZA" b="1" i="0" dirty="0"/>
            <a:t>Data Preparation</a:t>
          </a:r>
          <a:r>
            <a:rPr lang="en-ZA" b="0" i="0" dirty="0"/>
            <a:t>:</a:t>
          </a:r>
          <a:endParaRPr lang="en-GB" dirty="0"/>
        </a:p>
      </dgm:t>
    </dgm:pt>
    <dgm:pt modelId="{70732F20-8B65-B04F-995E-E98EB911A699}" type="parTrans" cxnId="{AA0D5562-AE17-1E4A-9A1F-3E600ACED9E3}">
      <dgm:prSet/>
      <dgm:spPr/>
      <dgm:t>
        <a:bodyPr/>
        <a:lstStyle/>
        <a:p>
          <a:endParaRPr lang="en-GB"/>
        </a:p>
      </dgm:t>
    </dgm:pt>
    <dgm:pt modelId="{80386781-6967-CD44-AC4E-EAFE4B6BB796}" type="sibTrans" cxnId="{AA0D5562-AE17-1E4A-9A1F-3E600ACED9E3}">
      <dgm:prSet/>
      <dgm:spPr/>
      <dgm:t>
        <a:bodyPr/>
        <a:lstStyle/>
        <a:p>
          <a:endParaRPr lang="en-GB"/>
        </a:p>
      </dgm:t>
    </dgm:pt>
    <dgm:pt modelId="{9351157C-4DB1-C949-8564-830E02ADCE81}">
      <dgm:prSet/>
      <dgm:spPr>
        <a:solidFill>
          <a:schemeClr val="accent1">
            <a:lumMod val="50000"/>
          </a:schemeClr>
        </a:solidFill>
      </dgm:spPr>
      <dgm:t>
        <a:bodyPr/>
        <a:lstStyle/>
        <a:p>
          <a:pPr>
            <a:buFont typeface="Arial" panose="020B0604020202020204" pitchFamily="34" charset="0"/>
            <a:buChar char="•"/>
          </a:pPr>
          <a:r>
            <a:rPr lang="en-ZA" b="1" i="0" dirty="0"/>
            <a:t>Exploratory Data Analysis (EDA)</a:t>
          </a:r>
          <a:r>
            <a:rPr lang="en-ZA" b="0" i="0" dirty="0"/>
            <a:t>:</a:t>
          </a:r>
        </a:p>
      </dgm:t>
    </dgm:pt>
    <dgm:pt modelId="{BA1F2D3C-E143-9A49-97A4-1B824FF728E0}" type="parTrans" cxnId="{0D4DCD4E-B850-F248-906B-E510C470FA39}">
      <dgm:prSet/>
      <dgm:spPr/>
      <dgm:t>
        <a:bodyPr/>
        <a:lstStyle/>
        <a:p>
          <a:endParaRPr lang="en-GB"/>
        </a:p>
      </dgm:t>
    </dgm:pt>
    <dgm:pt modelId="{94E412C7-C4A0-9C45-84D0-B58FD479AE5B}" type="sibTrans" cxnId="{0D4DCD4E-B850-F248-906B-E510C470FA39}">
      <dgm:prSet/>
      <dgm:spPr/>
      <dgm:t>
        <a:bodyPr/>
        <a:lstStyle/>
        <a:p>
          <a:endParaRPr lang="en-GB"/>
        </a:p>
      </dgm:t>
    </dgm:pt>
    <dgm:pt modelId="{ED146FC8-395E-954A-9B6C-6D2C892CF31A}">
      <dgm:prSet/>
      <dgm:spPr>
        <a:solidFill>
          <a:schemeClr val="accent1">
            <a:lumMod val="50000"/>
          </a:schemeClr>
        </a:solidFill>
      </dgm:spPr>
      <dgm:t>
        <a:bodyPr/>
        <a:lstStyle/>
        <a:p>
          <a:pPr>
            <a:buFont typeface="Arial" panose="020B0604020202020204" pitchFamily="34" charset="0"/>
            <a:buChar char="•"/>
          </a:pPr>
          <a:r>
            <a:rPr lang="en-ZA" b="1" i="0" dirty="0"/>
            <a:t>Modelling and Evaluation</a:t>
          </a:r>
          <a:r>
            <a:rPr lang="en-ZA" b="0" i="0" dirty="0"/>
            <a:t>: </a:t>
          </a:r>
          <a:br>
            <a:rPr lang="en-ZA" b="0" i="0" dirty="0"/>
          </a:br>
          <a:endParaRPr lang="en-ZA" b="0" i="0" dirty="0"/>
        </a:p>
      </dgm:t>
    </dgm:pt>
    <dgm:pt modelId="{23AA4B19-DADB-844F-AFDB-8649D1962651}" type="parTrans" cxnId="{87EA17CB-348A-B74E-BAFE-4E32556E57B5}">
      <dgm:prSet/>
      <dgm:spPr/>
      <dgm:t>
        <a:bodyPr/>
        <a:lstStyle/>
        <a:p>
          <a:endParaRPr lang="en-GB"/>
        </a:p>
      </dgm:t>
    </dgm:pt>
    <dgm:pt modelId="{578F313B-0A89-FF44-AB4A-CEE17B646418}" type="sibTrans" cxnId="{87EA17CB-348A-B74E-BAFE-4E32556E57B5}">
      <dgm:prSet/>
      <dgm:spPr/>
      <dgm:t>
        <a:bodyPr/>
        <a:lstStyle/>
        <a:p>
          <a:endParaRPr lang="en-GB"/>
        </a:p>
      </dgm:t>
    </dgm:pt>
    <dgm:pt modelId="{67B6364D-AA5B-904C-9AE9-32BA30AE9CEC}">
      <dgm:prSet/>
      <dgm:spPr>
        <a:solidFill>
          <a:schemeClr val="accent1">
            <a:lumMod val="50000"/>
          </a:schemeClr>
        </a:solidFill>
      </dgm:spPr>
      <dgm:t>
        <a:bodyPr/>
        <a:lstStyle/>
        <a:p>
          <a:pPr>
            <a:buFont typeface="Arial" panose="020B0604020202020204" pitchFamily="34" charset="0"/>
            <a:buChar char="•"/>
          </a:pPr>
          <a:r>
            <a:rPr lang="en-ZA" b="1" i="0" dirty="0"/>
            <a:t>Conclusion and References</a:t>
          </a:r>
          <a:r>
            <a:rPr lang="en-ZA" b="0" i="0" dirty="0"/>
            <a:t>:</a:t>
          </a:r>
        </a:p>
      </dgm:t>
    </dgm:pt>
    <dgm:pt modelId="{49849A4B-0913-BB4A-B44C-9B84BD663B87}" type="parTrans" cxnId="{C784EE74-A6CD-3945-8C6F-4BA4F7A4D66F}">
      <dgm:prSet/>
      <dgm:spPr/>
      <dgm:t>
        <a:bodyPr/>
        <a:lstStyle/>
        <a:p>
          <a:endParaRPr lang="en-GB"/>
        </a:p>
      </dgm:t>
    </dgm:pt>
    <dgm:pt modelId="{5AB9BEA1-0492-8941-B36F-7359FF9F62D0}" type="sibTrans" cxnId="{C784EE74-A6CD-3945-8C6F-4BA4F7A4D66F}">
      <dgm:prSet/>
      <dgm:spPr/>
      <dgm:t>
        <a:bodyPr/>
        <a:lstStyle/>
        <a:p>
          <a:endParaRPr lang="en-GB"/>
        </a:p>
      </dgm:t>
    </dgm:pt>
    <dgm:pt modelId="{83A3FC17-0167-5C41-A127-5D11DC86477A}">
      <dgm:prSet phldrT="[Text]"/>
      <dgm:spPr>
        <a:ln>
          <a:solidFill>
            <a:schemeClr val="accent1">
              <a:lumMod val="75000"/>
            </a:schemeClr>
          </a:solidFill>
        </a:ln>
      </dgm:spPr>
      <dgm:t>
        <a:bodyPr/>
        <a:lstStyle/>
        <a:p>
          <a:pPr>
            <a:buFont typeface="Arial" panose="020B0604020202020204" pitchFamily="34" charset="0"/>
            <a:buChar char="•"/>
          </a:pPr>
          <a:r>
            <a:rPr lang="en-ZA" b="0" i="0" dirty="0"/>
            <a:t>Importing Packages, Loading Data, and Data Cleaning.</a:t>
          </a:r>
          <a:endParaRPr lang="en-GB" dirty="0"/>
        </a:p>
      </dgm:t>
    </dgm:pt>
    <dgm:pt modelId="{F0B2C800-DBC5-584E-B139-CB2D5D87C243}" type="parTrans" cxnId="{E4D8A36C-1247-F947-862B-A21EFE810F05}">
      <dgm:prSet/>
      <dgm:spPr/>
      <dgm:t>
        <a:bodyPr/>
        <a:lstStyle/>
        <a:p>
          <a:endParaRPr lang="en-GB"/>
        </a:p>
      </dgm:t>
    </dgm:pt>
    <dgm:pt modelId="{EB00F86E-F0E5-D440-A3B5-3666392E1FD1}" type="sibTrans" cxnId="{E4D8A36C-1247-F947-862B-A21EFE810F05}">
      <dgm:prSet/>
      <dgm:spPr/>
      <dgm:t>
        <a:bodyPr/>
        <a:lstStyle/>
        <a:p>
          <a:endParaRPr lang="en-GB"/>
        </a:p>
      </dgm:t>
    </dgm:pt>
    <dgm:pt modelId="{51960B64-805C-5C4A-9FF3-2E8DB9B0D111}">
      <dgm:prSet/>
      <dgm:spPr>
        <a:ln>
          <a:solidFill>
            <a:schemeClr val="accent1">
              <a:lumMod val="75000"/>
            </a:schemeClr>
          </a:solidFill>
        </a:ln>
      </dgm:spPr>
      <dgm:t>
        <a:bodyPr/>
        <a:lstStyle/>
        <a:p>
          <a:pPr>
            <a:buFont typeface="Arial" panose="020B0604020202020204" pitchFamily="34" charset="0"/>
            <a:buChar char="•"/>
          </a:pPr>
          <a:r>
            <a:rPr lang="en-ZA" b="0" i="0" dirty="0"/>
            <a:t>Visualizations and summary statistics.</a:t>
          </a:r>
        </a:p>
      </dgm:t>
    </dgm:pt>
    <dgm:pt modelId="{F5C22858-52F6-3147-9137-7D67CC7DE4C7}" type="parTrans" cxnId="{D0195A40-59F4-8540-9C1A-6D2A715B6AB7}">
      <dgm:prSet/>
      <dgm:spPr/>
      <dgm:t>
        <a:bodyPr/>
        <a:lstStyle/>
        <a:p>
          <a:endParaRPr lang="en-GB"/>
        </a:p>
      </dgm:t>
    </dgm:pt>
    <dgm:pt modelId="{85574CB4-599B-0340-BB2F-ACAF5DAB6F22}" type="sibTrans" cxnId="{D0195A40-59F4-8540-9C1A-6D2A715B6AB7}">
      <dgm:prSet/>
      <dgm:spPr/>
      <dgm:t>
        <a:bodyPr/>
        <a:lstStyle/>
        <a:p>
          <a:endParaRPr lang="en-GB"/>
        </a:p>
      </dgm:t>
    </dgm:pt>
    <dgm:pt modelId="{C75F4185-B9FE-8940-8340-BA823D732A4B}">
      <dgm:prSet/>
      <dgm:spPr>
        <a:ln>
          <a:solidFill>
            <a:schemeClr val="accent1">
              <a:lumMod val="75000"/>
            </a:schemeClr>
          </a:solidFill>
        </a:ln>
      </dgm:spPr>
      <dgm:t>
        <a:bodyPr/>
        <a:lstStyle/>
        <a:p>
          <a:pPr>
            <a:buFont typeface="Arial" panose="020B0604020202020204" pitchFamily="34" charset="0"/>
            <a:buChar char="•"/>
          </a:pPr>
          <a:r>
            <a:rPr lang="en-ZA" b="0" i="0" dirty="0"/>
            <a:t>Feature Engineering, Modelling, and Model Performance.</a:t>
          </a:r>
        </a:p>
      </dgm:t>
    </dgm:pt>
    <dgm:pt modelId="{D46A956C-85FC-F84B-A0D4-AFE6B962DCA8}" type="parTrans" cxnId="{9EB423BE-B8DE-FE46-83DD-F1454092290D}">
      <dgm:prSet/>
      <dgm:spPr/>
      <dgm:t>
        <a:bodyPr/>
        <a:lstStyle/>
        <a:p>
          <a:endParaRPr lang="en-GB"/>
        </a:p>
      </dgm:t>
    </dgm:pt>
    <dgm:pt modelId="{FD2E1273-A903-8642-9017-B5810824F5A5}" type="sibTrans" cxnId="{9EB423BE-B8DE-FE46-83DD-F1454092290D}">
      <dgm:prSet/>
      <dgm:spPr/>
      <dgm:t>
        <a:bodyPr/>
        <a:lstStyle/>
        <a:p>
          <a:endParaRPr lang="en-GB"/>
        </a:p>
      </dgm:t>
    </dgm:pt>
    <dgm:pt modelId="{4080E4DE-F2A2-FD45-B10C-0DD2C52E789D}">
      <dgm:prSet/>
      <dgm:spPr>
        <a:ln>
          <a:solidFill>
            <a:schemeClr val="accent1">
              <a:lumMod val="75000"/>
            </a:schemeClr>
          </a:solidFill>
        </a:ln>
      </dgm:spPr>
      <dgm:t>
        <a:bodyPr/>
        <a:lstStyle/>
        <a:p>
          <a:pPr>
            <a:buFont typeface="Arial" panose="020B0604020202020204" pitchFamily="34" charset="0"/>
            <a:buChar char="•"/>
          </a:pPr>
          <a:r>
            <a:rPr lang="en-ZA" b="0" i="0" dirty="0"/>
            <a:t>Summary of findings and sourcing information.</a:t>
          </a:r>
        </a:p>
      </dgm:t>
    </dgm:pt>
    <dgm:pt modelId="{6B297869-4609-694C-8B53-080F70B2C64B}" type="parTrans" cxnId="{2F0E9EC2-0D4C-264B-BF7D-130DC55A51D6}">
      <dgm:prSet/>
      <dgm:spPr/>
      <dgm:t>
        <a:bodyPr/>
        <a:lstStyle/>
        <a:p>
          <a:endParaRPr lang="en-GB"/>
        </a:p>
      </dgm:t>
    </dgm:pt>
    <dgm:pt modelId="{B6C5DB89-6744-5048-9C6A-A57820506131}" type="sibTrans" cxnId="{2F0E9EC2-0D4C-264B-BF7D-130DC55A51D6}">
      <dgm:prSet/>
      <dgm:spPr/>
      <dgm:t>
        <a:bodyPr/>
        <a:lstStyle/>
        <a:p>
          <a:endParaRPr lang="en-GB"/>
        </a:p>
      </dgm:t>
    </dgm:pt>
    <dgm:pt modelId="{DF0E585F-2588-A341-BB63-7600329E3B9F}" type="pres">
      <dgm:prSet presAssocID="{E9BC3E59-3CCB-F041-A8FB-84FB1B46B1B7}" presName="linearFlow" presStyleCnt="0">
        <dgm:presLayoutVars>
          <dgm:dir/>
          <dgm:animLvl val="lvl"/>
          <dgm:resizeHandles val="exact"/>
        </dgm:presLayoutVars>
      </dgm:prSet>
      <dgm:spPr/>
    </dgm:pt>
    <dgm:pt modelId="{375AF45F-B8F8-1541-A738-A226AA2B9468}" type="pres">
      <dgm:prSet presAssocID="{437A5015-73C9-D845-ABB0-28C8FD1EC00F}" presName="composite" presStyleCnt="0"/>
      <dgm:spPr/>
    </dgm:pt>
    <dgm:pt modelId="{078132EC-97C6-B64E-89D5-260A324B0261}" type="pres">
      <dgm:prSet presAssocID="{437A5015-73C9-D845-ABB0-28C8FD1EC00F}" presName="parTx" presStyleLbl="node1" presStyleIdx="0" presStyleCnt="4">
        <dgm:presLayoutVars>
          <dgm:chMax val="0"/>
          <dgm:chPref val="0"/>
          <dgm:bulletEnabled val="1"/>
        </dgm:presLayoutVars>
      </dgm:prSet>
      <dgm:spPr/>
    </dgm:pt>
    <dgm:pt modelId="{788B8747-514D-EC48-8684-FB8C3B14B221}" type="pres">
      <dgm:prSet presAssocID="{437A5015-73C9-D845-ABB0-28C8FD1EC00F}" presName="parSh" presStyleLbl="node1" presStyleIdx="0" presStyleCnt="4"/>
      <dgm:spPr/>
    </dgm:pt>
    <dgm:pt modelId="{B4B9F4D3-41E7-F449-94B4-6DD3E162A6FA}" type="pres">
      <dgm:prSet presAssocID="{437A5015-73C9-D845-ABB0-28C8FD1EC00F}" presName="desTx" presStyleLbl="fgAcc1" presStyleIdx="0" presStyleCnt="4">
        <dgm:presLayoutVars>
          <dgm:bulletEnabled val="1"/>
        </dgm:presLayoutVars>
      </dgm:prSet>
      <dgm:spPr/>
    </dgm:pt>
    <dgm:pt modelId="{9C811F10-5345-8947-B196-8ED46F0B8AAD}" type="pres">
      <dgm:prSet presAssocID="{80386781-6967-CD44-AC4E-EAFE4B6BB796}" presName="sibTrans" presStyleLbl="sibTrans2D1" presStyleIdx="0" presStyleCnt="3"/>
      <dgm:spPr/>
    </dgm:pt>
    <dgm:pt modelId="{2F7AB699-521A-494C-ACDF-6180D0E536D8}" type="pres">
      <dgm:prSet presAssocID="{80386781-6967-CD44-AC4E-EAFE4B6BB796}" presName="connTx" presStyleLbl="sibTrans2D1" presStyleIdx="0" presStyleCnt="3"/>
      <dgm:spPr/>
    </dgm:pt>
    <dgm:pt modelId="{80145A8A-1E5B-A148-9729-45C7501F6523}" type="pres">
      <dgm:prSet presAssocID="{9351157C-4DB1-C949-8564-830E02ADCE81}" presName="composite" presStyleCnt="0"/>
      <dgm:spPr/>
    </dgm:pt>
    <dgm:pt modelId="{21BF6659-A766-984F-8B5F-EABF3AA584DF}" type="pres">
      <dgm:prSet presAssocID="{9351157C-4DB1-C949-8564-830E02ADCE81}" presName="parTx" presStyleLbl="node1" presStyleIdx="0" presStyleCnt="4">
        <dgm:presLayoutVars>
          <dgm:chMax val="0"/>
          <dgm:chPref val="0"/>
          <dgm:bulletEnabled val="1"/>
        </dgm:presLayoutVars>
      </dgm:prSet>
      <dgm:spPr/>
    </dgm:pt>
    <dgm:pt modelId="{9547B50A-A56F-2D4B-A630-84BDE5DC02A8}" type="pres">
      <dgm:prSet presAssocID="{9351157C-4DB1-C949-8564-830E02ADCE81}" presName="parSh" presStyleLbl="node1" presStyleIdx="1" presStyleCnt="4"/>
      <dgm:spPr/>
    </dgm:pt>
    <dgm:pt modelId="{262FAB05-8A15-C94A-8C68-07E8957FF4ED}" type="pres">
      <dgm:prSet presAssocID="{9351157C-4DB1-C949-8564-830E02ADCE81}" presName="desTx" presStyleLbl="fgAcc1" presStyleIdx="1" presStyleCnt="4">
        <dgm:presLayoutVars>
          <dgm:bulletEnabled val="1"/>
        </dgm:presLayoutVars>
      </dgm:prSet>
      <dgm:spPr/>
    </dgm:pt>
    <dgm:pt modelId="{52F940A6-A444-3143-A180-372F626EAB00}" type="pres">
      <dgm:prSet presAssocID="{94E412C7-C4A0-9C45-84D0-B58FD479AE5B}" presName="sibTrans" presStyleLbl="sibTrans2D1" presStyleIdx="1" presStyleCnt="3"/>
      <dgm:spPr/>
    </dgm:pt>
    <dgm:pt modelId="{59E4CF93-E799-034B-9769-E11364A9BD96}" type="pres">
      <dgm:prSet presAssocID="{94E412C7-C4A0-9C45-84D0-B58FD479AE5B}" presName="connTx" presStyleLbl="sibTrans2D1" presStyleIdx="1" presStyleCnt="3"/>
      <dgm:spPr/>
    </dgm:pt>
    <dgm:pt modelId="{420E2092-986E-6043-8F2A-43BB7C02EE18}" type="pres">
      <dgm:prSet presAssocID="{ED146FC8-395E-954A-9B6C-6D2C892CF31A}" presName="composite" presStyleCnt="0"/>
      <dgm:spPr/>
    </dgm:pt>
    <dgm:pt modelId="{719F2CFB-A8D4-C244-A052-599FBDF09AED}" type="pres">
      <dgm:prSet presAssocID="{ED146FC8-395E-954A-9B6C-6D2C892CF31A}" presName="parTx" presStyleLbl="node1" presStyleIdx="1" presStyleCnt="4">
        <dgm:presLayoutVars>
          <dgm:chMax val="0"/>
          <dgm:chPref val="0"/>
          <dgm:bulletEnabled val="1"/>
        </dgm:presLayoutVars>
      </dgm:prSet>
      <dgm:spPr/>
    </dgm:pt>
    <dgm:pt modelId="{A5DCD1BD-5973-E84F-AD02-DDFD368E3300}" type="pres">
      <dgm:prSet presAssocID="{ED146FC8-395E-954A-9B6C-6D2C892CF31A}" presName="parSh" presStyleLbl="node1" presStyleIdx="2" presStyleCnt="4"/>
      <dgm:spPr/>
    </dgm:pt>
    <dgm:pt modelId="{7DCB834E-5B7C-0A49-B340-5374F1D64E73}" type="pres">
      <dgm:prSet presAssocID="{ED146FC8-395E-954A-9B6C-6D2C892CF31A}" presName="desTx" presStyleLbl="fgAcc1" presStyleIdx="2" presStyleCnt="4">
        <dgm:presLayoutVars>
          <dgm:bulletEnabled val="1"/>
        </dgm:presLayoutVars>
      </dgm:prSet>
      <dgm:spPr/>
    </dgm:pt>
    <dgm:pt modelId="{733EDF3D-209D-3644-8C39-642ED83ADBC4}" type="pres">
      <dgm:prSet presAssocID="{578F313B-0A89-FF44-AB4A-CEE17B646418}" presName="sibTrans" presStyleLbl="sibTrans2D1" presStyleIdx="2" presStyleCnt="3"/>
      <dgm:spPr/>
    </dgm:pt>
    <dgm:pt modelId="{0B42D827-D878-3447-841B-133DDA1E5DA9}" type="pres">
      <dgm:prSet presAssocID="{578F313B-0A89-FF44-AB4A-CEE17B646418}" presName="connTx" presStyleLbl="sibTrans2D1" presStyleIdx="2" presStyleCnt="3"/>
      <dgm:spPr/>
    </dgm:pt>
    <dgm:pt modelId="{6FC53BD9-A40E-B042-AEAA-BA21BAAC1707}" type="pres">
      <dgm:prSet presAssocID="{67B6364D-AA5B-904C-9AE9-32BA30AE9CEC}" presName="composite" presStyleCnt="0"/>
      <dgm:spPr/>
    </dgm:pt>
    <dgm:pt modelId="{F8D5F497-8F93-434D-85B9-2C89CBD11558}" type="pres">
      <dgm:prSet presAssocID="{67B6364D-AA5B-904C-9AE9-32BA30AE9CEC}" presName="parTx" presStyleLbl="node1" presStyleIdx="2" presStyleCnt="4">
        <dgm:presLayoutVars>
          <dgm:chMax val="0"/>
          <dgm:chPref val="0"/>
          <dgm:bulletEnabled val="1"/>
        </dgm:presLayoutVars>
      </dgm:prSet>
      <dgm:spPr/>
    </dgm:pt>
    <dgm:pt modelId="{9F46AA0C-A86C-2047-B4F1-C516E85B40AE}" type="pres">
      <dgm:prSet presAssocID="{67B6364D-AA5B-904C-9AE9-32BA30AE9CEC}" presName="parSh" presStyleLbl="node1" presStyleIdx="3" presStyleCnt="4"/>
      <dgm:spPr/>
    </dgm:pt>
    <dgm:pt modelId="{E28725C6-B7D4-5E45-BD37-F032AF89578F}" type="pres">
      <dgm:prSet presAssocID="{67B6364D-AA5B-904C-9AE9-32BA30AE9CEC}" presName="desTx" presStyleLbl="fgAcc1" presStyleIdx="3" presStyleCnt="4">
        <dgm:presLayoutVars>
          <dgm:bulletEnabled val="1"/>
        </dgm:presLayoutVars>
      </dgm:prSet>
      <dgm:spPr/>
    </dgm:pt>
  </dgm:ptLst>
  <dgm:cxnLst>
    <dgm:cxn modelId="{2514350F-64FC-914F-9AC2-5BE6F9F4713F}" type="presOf" srcId="{9351157C-4DB1-C949-8564-830E02ADCE81}" destId="{9547B50A-A56F-2D4B-A630-84BDE5DC02A8}" srcOrd="1" destOrd="0" presId="urn:microsoft.com/office/officeart/2005/8/layout/process3"/>
    <dgm:cxn modelId="{1420951E-C0C4-C444-9947-CCF6AEF19C65}" type="presOf" srcId="{67B6364D-AA5B-904C-9AE9-32BA30AE9CEC}" destId="{F8D5F497-8F93-434D-85B9-2C89CBD11558}" srcOrd="0" destOrd="0" presId="urn:microsoft.com/office/officeart/2005/8/layout/process3"/>
    <dgm:cxn modelId="{3763C52D-F033-EF43-BA17-9943A59F6998}" type="presOf" srcId="{94E412C7-C4A0-9C45-84D0-B58FD479AE5B}" destId="{59E4CF93-E799-034B-9769-E11364A9BD96}" srcOrd="1" destOrd="0" presId="urn:microsoft.com/office/officeart/2005/8/layout/process3"/>
    <dgm:cxn modelId="{3F8C8F30-D7CC-C74F-9D2A-07AD86DF8B85}" type="presOf" srcId="{437A5015-73C9-D845-ABB0-28C8FD1EC00F}" destId="{078132EC-97C6-B64E-89D5-260A324B0261}" srcOrd="0" destOrd="0" presId="urn:microsoft.com/office/officeart/2005/8/layout/process3"/>
    <dgm:cxn modelId="{5B94AB37-CD8D-0246-8930-AB5D9E68D9E5}" type="presOf" srcId="{83A3FC17-0167-5C41-A127-5D11DC86477A}" destId="{B4B9F4D3-41E7-F449-94B4-6DD3E162A6FA}" srcOrd="0" destOrd="0" presId="urn:microsoft.com/office/officeart/2005/8/layout/process3"/>
    <dgm:cxn modelId="{D0195A40-59F4-8540-9C1A-6D2A715B6AB7}" srcId="{9351157C-4DB1-C949-8564-830E02ADCE81}" destId="{51960B64-805C-5C4A-9FF3-2E8DB9B0D111}" srcOrd="0" destOrd="0" parTransId="{F5C22858-52F6-3147-9137-7D67CC7DE4C7}" sibTransId="{85574CB4-599B-0340-BB2F-ACAF5DAB6F22}"/>
    <dgm:cxn modelId="{AA0D5562-AE17-1E4A-9A1F-3E600ACED9E3}" srcId="{E9BC3E59-3CCB-F041-A8FB-84FB1B46B1B7}" destId="{437A5015-73C9-D845-ABB0-28C8FD1EC00F}" srcOrd="0" destOrd="0" parTransId="{70732F20-8B65-B04F-995E-E98EB911A699}" sibTransId="{80386781-6967-CD44-AC4E-EAFE4B6BB796}"/>
    <dgm:cxn modelId="{E4D8A36C-1247-F947-862B-A21EFE810F05}" srcId="{437A5015-73C9-D845-ABB0-28C8FD1EC00F}" destId="{83A3FC17-0167-5C41-A127-5D11DC86477A}" srcOrd="0" destOrd="0" parTransId="{F0B2C800-DBC5-584E-B139-CB2D5D87C243}" sibTransId="{EB00F86E-F0E5-D440-A3B5-3666392E1FD1}"/>
    <dgm:cxn modelId="{BC65026D-C62A-744A-8077-B29F6E29BBA0}" type="presOf" srcId="{9351157C-4DB1-C949-8564-830E02ADCE81}" destId="{21BF6659-A766-984F-8B5F-EABF3AA584DF}" srcOrd="0" destOrd="0" presId="urn:microsoft.com/office/officeart/2005/8/layout/process3"/>
    <dgm:cxn modelId="{2EF9DD4D-A2B6-1343-9DC2-F32452042ABF}" type="presOf" srcId="{578F313B-0A89-FF44-AB4A-CEE17B646418}" destId="{0B42D827-D878-3447-841B-133DDA1E5DA9}" srcOrd="1" destOrd="0" presId="urn:microsoft.com/office/officeart/2005/8/layout/process3"/>
    <dgm:cxn modelId="{0D4DCD4E-B850-F248-906B-E510C470FA39}" srcId="{E9BC3E59-3CCB-F041-A8FB-84FB1B46B1B7}" destId="{9351157C-4DB1-C949-8564-830E02ADCE81}" srcOrd="1" destOrd="0" parTransId="{BA1F2D3C-E143-9A49-97A4-1B824FF728E0}" sibTransId="{94E412C7-C4A0-9C45-84D0-B58FD479AE5B}"/>
    <dgm:cxn modelId="{2A449772-30BC-6F4D-9EDE-AF8F870C5DA7}" type="presOf" srcId="{67B6364D-AA5B-904C-9AE9-32BA30AE9CEC}" destId="{9F46AA0C-A86C-2047-B4F1-C516E85B40AE}" srcOrd="1" destOrd="0" presId="urn:microsoft.com/office/officeart/2005/8/layout/process3"/>
    <dgm:cxn modelId="{4B5E9353-BA46-2144-9083-42B4245CF71D}" type="presOf" srcId="{578F313B-0A89-FF44-AB4A-CEE17B646418}" destId="{733EDF3D-209D-3644-8C39-642ED83ADBC4}" srcOrd="0" destOrd="0" presId="urn:microsoft.com/office/officeart/2005/8/layout/process3"/>
    <dgm:cxn modelId="{C784EE74-A6CD-3945-8C6F-4BA4F7A4D66F}" srcId="{E9BC3E59-3CCB-F041-A8FB-84FB1B46B1B7}" destId="{67B6364D-AA5B-904C-9AE9-32BA30AE9CEC}" srcOrd="3" destOrd="0" parTransId="{49849A4B-0913-BB4A-B44C-9B84BD663B87}" sibTransId="{5AB9BEA1-0492-8941-B36F-7359FF9F62D0}"/>
    <dgm:cxn modelId="{128C627B-F321-CF4F-9281-28B303C9FC35}" type="presOf" srcId="{437A5015-73C9-D845-ABB0-28C8FD1EC00F}" destId="{788B8747-514D-EC48-8684-FB8C3B14B221}" srcOrd="1" destOrd="0" presId="urn:microsoft.com/office/officeart/2005/8/layout/process3"/>
    <dgm:cxn modelId="{91FC2B89-01CE-9143-8CC8-B4E4A636A2B5}" type="presOf" srcId="{94E412C7-C4A0-9C45-84D0-B58FD479AE5B}" destId="{52F940A6-A444-3143-A180-372F626EAB00}" srcOrd="0" destOrd="0" presId="urn:microsoft.com/office/officeart/2005/8/layout/process3"/>
    <dgm:cxn modelId="{A013B789-ADEE-E545-A1C3-02CB0973DFF3}" type="presOf" srcId="{4080E4DE-F2A2-FD45-B10C-0DD2C52E789D}" destId="{E28725C6-B7D4-5E45-BD37-F032AF89578F}" srcOrd="0" destOrd="0" presId="urn:microsoft.com/office/officeart/2005/8/layout/process3"/>
    <dgm:cxn modelId="{78A8B68A-48EE-8641-91FE-02562A0A6AF8}" type="presOf" srcId="{ED146FC8-395E-954A-9B6C-6D2C892CF31A}" destId="{719F2CFB-A8D4-C244-A052-599FBDF09AED}" srcOrd="0" destOrd="0" presId="urn:microsoft.com/office/officeart/2005/8/layout/process3"/>
    <dgm:cxn modelId="{9EB423BE-B8DE-FE46-83DD-F1454092290D}" srcId="{ED146FC8-395E-954A-9B6C-6D2C892CF31A}" destId="{C75F4185-B9FE-8940-8340-BA823D732A4B}" srcOrd="0" destOrd="0" parTransId="{D46A956C-85FC-F84B-A0D4-AFE6B962DCA8}" sibTransId="{FD2E1273-A903-8642-9017-B5810824F5A5}"/>
    <dgm:cxn modelId="{2F0E9EC2-0D4C-264B-BF7D-130DC55A51D6}" srcId="{67B6364D-AA5B-904C-9AE9-32BA30AE9CEC}" destId="{4080E4DE-F2A2-FD45-B10C-0DD2C52E789D}" srcOrd="0" destOrd="0" parTransId="{6B297869-4609-694C-8B53-080F70B2C64B}" sibTransId="{B6C5DB89-6744-5048-9C6A-A57820506131}"/>
    <dgm:cxn modelId="{76B8B9C2-2573-D54F-8671-6C1E0B5EFFD4}" type="presOf" srcId="{E9BC3E59-3CCB-F041-A8FB-84FB1B46B1B7}" destId="{DF0E585F-2588-A341-BB63-7600329E3B9F}" srcOrd="0" destOrd="0" presId="urn:microsoft.com/office/officeart/2005/8/layout/process3"/>
    <dgm:cxn modelId="{274ED1C2-AB15-DE41-A90F-21DD35E84DA8}" type="presOf" srcId="{51960B64-805C-5C4A-9FF3-2E8DB9B0D111}" destId="{262FAB05-8A15-C94A-8C68-07E8957FF4ED}" srcOrd="0" destOrd="0" presId="urn:microsoft.com/office/officeart/2005/8/layout/process3"/>
    <dgm:cxn modelId="{E0614DC6-1731-1940-8A8B-F7576716BDE3}" type="presOf" srcId="{80386781-6967-CD44-AC4E-EAFE4B6BB796}" destId="{9C811F10-5345-8947-B196-8ED46F0B8AAD}" srcOrd="0" destOrd="0" presId="urn:microsoft.com/office/officeart/2005/8/layout/process3"/>
    <dgm:cxn modelId="{87EA17CB-348A-B74E-BAFE-4E32556E57B5}" srcId="{E9BC3E59-3CCB-F041-A8FB-84FB1B46B1B7}" destId="{ED146FC8-395E-954A-9B6C-6D2C892CF31A}" srcOrd="2" destOrd="0" parTransId="{23AA4B19-DADB-844F-AFDB-8649D1962651}" sibTransId="{578F313B-0A89-FF44-AB4A-CEE17B646418}"/>
    <dgm:cxn modelId="{99451DDC-0668-094F-AE11-C4E6CE94D18A}" type="presOf" srcId="{ED146FC8-395E-954A-9B6C-6D2C892CF31A}" destId="{A5DCD1BD-5973-E84F-AD02-DDFD368E3300}" srcOrd="1" destOrd="0" presId="urn:microsoft.com/office/officeart/2005/8/layout/process3"/>
    <dgm:cxn modelId="{0130CDF0-8C1F-3E4F-B1C3-8C2A73977C83}" type="presOf" srcId="{80386781-6967-CD44-AC4E-EAFE4B6BB796}" destId="{2F7AB699-521A-494C-ACDF-6180D0E536D8}" srcOrd="1" destOrd="0" presId="urn:microsoft.com/office/officeart/2005/8/layout/process3"/>
    <dgm:cxn modelId="{C04726FA-6D8A-2646-AF4C-10C4F9CD03F8}" type="presOf" srcId="{C75F4185-B9FE-8940-8340-BA823D732A4B}" destId="{7DCB834E-5B7C-0A49-B340-5374F1D64E73}" srcOrd="0" destOrd="0" presId="urn:microsoft.com/office/officeart/2005/8/layout/process3"/>
    <dgm:cxn modelId="{F28D95BE-CF37-6B42-B17B-AD2E4A6D0B71}" type="presParOf" srcId="{DF0E585F-2588-A341-BB63-7600329E3B9F}" destId="{375AF45F-B8F8-1541-A738-A226AA2B9468}" srcOrd="0" destOrd="0" presId="urn:microsoft.com/office/officeart/2005/8/layout/process3"/>
    <dgm:cxn modelId="{E03F2740-BC15-684A-B749-BC75FE34EC30}" type="presParOf" srcId="{375AF45F-B8F8-1541-A738-A226AA2B9468}" destId="{078132EC-97C6-B64E-89D5-260A324B0261}" srcOrd="0" destOrd="0" presId="urn:microsoft.com/office/officeart/2005/8/layout/process3"/>
    <dgm:cxn modelId="{FDE79437-FD0D-A84C-995F-04FCAB3CDCAD}" type="presParOf" srcId="{375AF45F-B8F8-1541-A738-A226AA2B9468}" destId="{788B8747-514D-EC48-8684-FB8C3B14B221}" srcOrd="1" destOrd="0" presId="urn:microsoft.com/office/officeart/2005/8/layout/process3"/>
    <dgm:cxn modelId="{5441D383-F662-DD47-BF8F-6C8C8C3F92BD}" type="presParOf" srcId="{375AF45F-B8F8-1541-A738-A226AA2B9468}" destId="{B4B9F4D3-41E7-F449-94B4-6DD3E162A6FA}" srcOrd="2" destOrd="0" presId="urn:microsoft.com/office/officeart/2005/8/layout/process3"/>
    <dgm:cxn modelId="{E19E338C-1AA9-5A41-A834-C28472629F1E}" type="presParOf" srcId="{DF0E585F-2588-A341-BB63-7600329E3B9F}" destId="{9C811F10-5345-8947-B196-8ED46F0B8AAD}" srcOrd="1" destOrd="0" presId="urn:microsoft.com/office/officeart/2005/8/layout/process3"/>
    <dgm:cxn modelId="{E0D0B7C4-01C8-0946-9A55-DD3EA7E6142D}" type="presParOf" srcId="{9C811F10-5345-8947-B196-8ED46F0B8AAD}" destId="{2F7AB699-521A-494C-ACDF-6180D0E536D8}" srcOrd="0" destOrd="0" presId="urn:microsoft.com/office/officeart/2005/8/layout/process3"/>
    <dgm:cxn modelId="{02E89F25-74EF-C047-9C20-118132A97EBB}" type="presParOf" srcId="{DF0E585F-2588-A341-BB63-7600329E3B9F}" destId="{80145A8A-1E5B-A148-9729-45C7501F6523}" srcOrd="2" destOrd="0" presId="urn:microsoft.com/office/officeart/2005/8/layout/process3"/>
    <dgm:cxn modelId="{E5020F13-354A-1D40-A0D4-A9FF53301E9E}" type="presParOf" srcId="{80145A8A-1E5B-A148-9729-45C7501F6523}" destId="{21BF6659-A766-984F-8B5F-EABF3AA584DF}" srcOrd="0" destOrd="0" presId="urn:microsoft.com/office/officeart/2005/8/layout/process3"/>
    <dgm:cxn modelId="{ECB43AAE-EC33-0A4D-880B-34749F5C05DF}" type="presParOf" srcId="{80145A8A-1E5B-A148-9729-45C7501F6523}" destId="{9547B50A-A56F-2D4B-A630-84BDE5DC02A8}" srcOrd="1" destOrd="0" presId="urn:microsoft.com/office/officeart/2005/8/layout/process3"/>
    <dgm:cxn modelId="{FF148991-E321-3D45-94AF-E3965FE7B191}" type="presParOf" srcId="{80145A8A-1E5B-A148-9729-45C7501F6523}" destId="{262FAB05-8A15-C94A-8C68-07E8957FF4ED}" srcOrd="2" destOrd="0" presId="urn:microsoft.com/office/officeart/2005/8/layout/process3"/>
    <dgm:cxn modelId="{0ACA2969-5C4B-CD42-8F1B-A931F056E9C7}" type="presParOf" srcId="{DF0E585F-2588-A341-BB63-7600329E3B9F}" destId="{52F940A6-A444-3143-A180-372F626EAB00}" srcOrd="3" destOrd="0" presId="urn:microsoft.com/office/officeart/2005/8/layout/process3"/>
    <dgm:cxn modelId="{871F2A51-745E-E045-8C57-4F059083585C}" type="presParOf" srcId="{52F940A6-A444-3143-A180-372F626EAB00}" destId="{59E4CF93-E799-034B-9769-E11364A9BD96}" srcOrd="0" destOrd="0" presId="urn:microsoft.com/office/officeart/2005/8/layout/process3"/>
    <dgm:cxn modelId="{FBC779BC-476D-8043-870E-7665F533E1F3}" type="presParOf" srcId="{DF0E585F-2588-A341-BB63-7600329E3B9F}" destId="{420E2092-986E-6043-8F2A-43BB7C02EE18}" srcOrd="4" destOrd="0" presId="urn:microsoft.com/office/officeart/2005/8/layout/process3"/>
    <dgm:cxn modelId="{22B2E3A9-9D69-7F40-88DE-F6874F1F9217}" type="presParOf" srcId="{420E2092-986E-6043-8F2A-43BB7C02EE18}" destId="{719F2CFB-A8D4-C244-A052-599FBDF09AED}" srcOrd="0" destOrd="0" presId="urn:microsoft.com/office/officeart/2005/8/layout/process3"/>
    <dgm:cxn modelId="{DB8BFA83-81BE-B048-8FBF-46BD3BB17F28}" type="presParOf" srcId="{420E2092-986E-6043-8F2A-43BB7C02EE18}" destId="{A5DCD1BD-5973-E84F-AD02-DDFD368E3300}" srcOrd="1" destOrd="0" presId="urn:microsoft.com/office/officeart/2005/8/layout/process3"/>
    <dgm:cxn modelId="{C306138C-BAAA-D644-A9DB-D290E6C699D2}" type="presParOf" srcId="{420E2092-986E-6043-8F2A-43BB7C02EE18}" destId="{7DCB834E-5B7C-0A49-B340-5374F1D64E73}" srcOrd="2" destOrd="0" presId="urn:microsoft.com/office/officeart/2005/8/layout/process3"/>
    <dgm:cxn modelId="{4EC31E69-D9F3-1546-864A-FD1FE333E263}" type="presParOf" srcId="{DF0E585F-2588-A341-BB63-7600329E3B9F}" destId="{733EDF3D-209D-3644-8C39-642ED83ADBC4}" srcOrd="5" destOrd="0" presId="urn:microsoft.com/office/officeart/2005/8/layout/process3"/>
    <dgm:cxn modelId="{2DCF9FE4-919F-1542-97C8-35D407F369AF}" type="presParOf" srcId="{733EDF3D-209D-3644-8C39-642ED83ADBC4}" destId="{0B42D827-D878-3447-841B-133DDA1E5DA9}" srcOrd="0" destOrd="0" presId="urn:microsoft.com/office/officeart/2005/8/layout/process3"/>
    <dgm:cxn modelId="{2A91A717-2FFC-AC43-9CEF-56D5B1B86B5B}" type="presParOf" srcId="{DF0E585F-2588-A341-BB63-7600329E3B9F}" destId="{6FC53BD9-A40E-B042-AEAA-BA21BAAC1707}" srcOrd="6" destOrd="0" presId="urn:microsoft.com/office/officeart/2005/8/layout/process3"/>
    <dgm:cxn modelId="{3E34854F-FB44-AC4E-B86E-AFED65AD7AC4}" type="presParOf" srcId="{6FC53BD9-A40E-B042-AEAA-BA21BAAC1707}" destId="{F8D5F497-8F93-434D-85B9-2C89CBD11558}" srcOrd="0" destOrd="0" presId="urn:microsoft.com/office/officeart/2005/8/layout/process3"/>
    <dgm:cxn modelId="{A59F1934-3A3D-6747-8FF3-178548EFB1CF}" type="presParOf" srcId="{6FC53BD9-A40E-B042-AEAA-BA21BAAC1707}" destId="{9F46AA0C-A86C-2047-B4F1-C516E85B40AE}" srcOrd="1" destOrd="0" presId="urn:microsoft.com/office/officeart/2005/8/layout/process3"/>
    <dgm:cxn modelId="{D880ECB3-A6D4-0448-B7FB-9AC15C38F0E6}" type="presParOf" srcId="{6FC53BD9-A40E-B042-AEAA-BA21BAAC1707}" destId="{E28725C6-B7D4-5E45-BD37-F032AF89578F}"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BC3E59-3CCB-F041-A8FB-84FB1B46B1B7}" type="doc">
      <dgm:prSet loTypeId="urn:microsoft.com/office/officeart/2005/8/layout/pyramid2" loCatId="process" qsTypeId="urn:microsoft.com/office/officeart/2005/8/quickstyle/3d3" qsCatId="3D" csTypeId="urn:microsoft.com/office/officeart/2005/8/colors/accent1_2" csCatId="accent1" phldr="1"/>
      <dgm:spPr/>
    </dgm:pt>
    <dgm:pt modelId="{2F3ADECA-8D7E-804B-B59C-FFBE7F3D9E53}">
      <dgm:prSet/>
      <dgm:spPr/>
      <dgm:t>
        <a:bodyPr/>
        <a:lstStyle/>
        <a:p>
          <a:pPr>
            <a:buFont typeface="Arial" panose="020B0604020202020204" pitchFamily="34" charset="0"/>
            <a:buChar char="•"/>
          </a:pPr>
          <a:r>
            <a:rPr lang="en-ZA" b="0" i="0" dirty="0"/>
            <a:t>Data-driven production recommendations</a:t>
          </a:r>
        </a:p>
      </dgm:t>
    </dgm:pt>
    <dgm:pt modelId="{F7616D69-0454-904D-ABDA-A26C43A6E71B}" type="parTrans" cxnId="{8B468E01-EE9E-A24D-92BF-6DE6C900179A}">
      <dgm:prSet/>
      <dgm:spPr/>
      <dgm:t>
        <a:bodyPr/>
        <a:lstStyle/>
        <a:p>
          <a:endParaRPr lang="en-GB"/>
        </a:p>
      </dgm:t>
    </dgm:pt>
    <dgm:pt modelId="{C5827D96-9013-2B45-AA8A-12751F5645B0}" type="sibTrans" cxnId="{8B468E01-EE9E-A24D-92BF-6DE6C900179A}">
      <dgm:prSet/>
      <dgm:spPr/>
      <dgm:t>
        <a:bodyPr/>
        <a:lstStyle/>
        <a:p>
          <a:endParaRPr lang="en-GB"/>
        </a:p>
      </dgm:t>
    </dgm:pt>
    <dgm:pt modelId="{48523DF1-AF13-3A46-AB5E-E3C7F3B1DBB9}">
      <dgm:prSet/>
      <dgm:spPr/>
      <dgm:t>
        <a:bodyPr/>
        <a:lstStyle/>
        <a:p>
          <a:pPr>
            <a:buFont typeface="Arial" panose="020B0604020202020204" pitchFamily="34" charset="0"/>
            <a:buChar char="•"/>
          </a:pPr>
          <a:r>
            <a:rPr lang="en-ZA" b="0" i="0" dirty="0"/>
            <a:t>Superhero genre evolution &amp; impact</a:t>
          </a:r>
        </a:p>
      </dgm:t>
    </dgm:pt>
    <dgm:pt modelId="{064F0EF3-2B68-7944-AF77-AA17EDB26226}" type="parTrans" cxnId="{5D57C701-5549-1643-97B3-6D3E91E42565}">
      <dgm:prSet/>
      <dgm:spPr/>
      <dgm:t>
        <a:bodyPr/>
        <a:lstStyle/>
        <a:p>
          <a:endParaRPr lang="en-GB"/>
        </a:p>
      </dgm:t>
    </dgm:pt>
    <dgm:pt modelId="{8161889E-D9D5-084D-9889-1FAA1AD6B62D}" type="sibTrans" cxnId="{5D57C701-5549-1643-97B3-6D3E91E42565}">
      <dgm:prSet/>
      <dgm:spPr/>
      <dgm:t>
        <a:bodyPr/>
        <a:lstStyle/>
        <a:p>
          <a:endParaRPr lang="en-GB"/>
        </a:p>
      </dgm:t>
    </dgm:pt>
    <dgm:pt modelId="{163AAC1A-0CE9-9243-BF89-1C9E8A5EED07}">
      <dgm:prSet/>
      <dgm:spPr/>
      <dgm:t>
        <a:bodyPr/>
        <a:lstStyle/>
        <a:p>
          <a:pPr>
            <a:buFont typeface="Arial" panose="020B0604020202020204" pitchFamily="34" charset="0"/>
            <a:buChar char="•"/>
          </a:pPr>
          <a:r>
            <a:rPr lang="en-ZA" b="0" i="0" dirty="0"/>
            <a:t>Insightful findings for stakeholders.</a:t>
          </a:r>
        </a:p>
      </dgm:t>
    </dgm:pt>
    <dgm:pt modelId="{D0D11C35-D24E-FA4F-A059-8302EF4835E9}" type="parTrans" cxnId="{18F350A1-F790-C44E-A1B0-ED802D21A968}">
      <dgm:prSet/>
      <dgm:spPr/>
      <dgm:t>
        <a:bodyPr/>
        <a:lstStyle/>
        <a:p>
          <a:endParaRPr lang="en-GB"/>
        </a:p>
      </dgm:t>
    </dgm:pt>
    <dgm:pt modelId="{D28819FC-FF70-5243-BE25-7EFE630D0B63}" type="sibTrans" cxnId="{18F350A1-F790-C44E-A1B0-ED802D21A968}">
      <dgm:prSet/>
      <dgm:spPr/>
      <dgm:t>
        <a:bodyPr/>
        <a:lstStyle/>
        <a:p>
          <a:endParaRPr lang="en-GB"/>
        </a:p>
      </dgm:t>
    </dgm:pt>
    <dgm:pt modelId="{47F685E1-7CEC-9C49-BFD8-15A25046041E}">
      <dgm:prSet/>
      <dgm:spPr/>
      <dgm:t>
        <a:bodyPr/>
        <a:lstStyle/>
        <a:p>
          <a:pPr>
            <a:buFont typeface="Arial" panose="020B0604020202020204" pitchFamily="34" charset="0"/>
            <a:buChar char="•"/>
          </a:pPr>
          <a:r>
            <a:rPr lang="en-ZA" b="0" i="0" dirty="0"/>
            <a:t>Audience reception by demographic</a:t>
          </a:r>
        </a:p>
      </dgm:t>
    </dgm:pt>
    <dgm:pt modelId="{244D5F4B-4298-D442-8C69-760354C1D837}" type="parTrans" cxnId="{DC0BBD6A-F06B-BE45-8B09-EDF6F6211073}">
      <dgm:prSet/>
      <dgm:spPr/>
      <dgm:t>
        <a:bodyPr/>
        <a:lstStyle/>
        <a:p>
          <a:endParaRPr lang="en-GB"/>
        </a:p>
      </dgm:t>
    </dgm:pt>
    <dgm:pt modelId="{A6A6DEB9-D4BF-F444-835D-758742D462C3}" type="sibTrans" cxnId="{DC0BBD6A-F06B-BE45-8B09-EDF6F6211073}">
      <dgm:prSet/>
      <dgm:spPr/>
      <dgm:t>
        <a:bodyPr/>
        <a:lstStyle/>
        <a:p>
          <a:endParaRPr lang="en-GB"/>
        </a:p>
      </dgm:t>
    </dgm:pt>
    <dgm:pt modelId="{7A673373-BFBE-7D4E-BB40-E0754271F45D}">
      <dgm:prSet/>
      <dgm:spPr/>
      <dgm:t>
        <a:bodyPr/>
        <a:lstStyle/>
        <a:p>
          <a:pPr>
            <a:buFont typeface="Arial" panose="020B0604020202020204" pitchFamily="34" charset="0"/>
            <a:buChar char="•"/>
          </a:pPr>
          <a:r>
            <a:rPr lang="en-ZA" b="0" i="0" dirty="0"/>
            <a:t>Key success and failure factors</a:t>
          </a:r>
        </a:p>
      </dgm:t>
    </dgm:pt>
    <dgm:pt modelId="{9C0203F9-CAAD-1A48-AE57-DAAEFD6CDA36}" type="parTrans" cxnId="{5F3773CF-B167-C24B-A7CB-45715BCB223A}">
      <dgm:prSet/>
      <dgm:spPr/>
      <dgm:t>
        <a:bodyPr/>
        <a:lstStyle/>
        <a:p>
          <a:endParaRPr lang="en-GB"/>
        </a:p>
      </dgm:t>
    </dgm:pt>
    <dgm:pt modelId="{58D90680-2C71-E344-A581-03891F2247E1}" type="sibTrans" cxnId="{5F3773CF-B167-C24B-A7CB-45715BCB223A}">
      <dgm:prSet/>
      <dgm:spPr/>
      <dgm:t>
        <a:bodyPr/>
        <a:lstStyle/>
        <a:p>
          <a:endParaRPr lang="en-GB"/>
        </a:p>
      </dgm:t>
    </dgm:pt>
    <dgm:pt modelId="{7804292A-9589-764A-B329-8CD8500A42B9}" type="pres">
      <dgm:prSet presAssocID="{E9BC3E59-3CCB-F041-A8FB-84FB1B46B1B7}" presName="compositeShape" presStyleCnt="0">
        <dgm:presLayoutVars>
          <dgm:dir/>
          <dgm:resizeHandles/>
        </dgm:presLayoutVars>
      </dgm:prSet>
      <dgm:spPr/>
    </dgm:pt>
    <dgm:pt modelId="{F5B23FF8-11A1-0743-A70C-3ECA2C9C0BD7}" type="pres">
      <dgm:prSet presAssocID="{E9BC3E59-3CCB-F041-A8FB-84FB1B46B1B7}" presName="pyramid" presStyleLbl="node1" presStyleIdx="0" presStyleCnt="1"/>
      <dgm:spPr>
        <a:solidFill>
          <a:srgbClr val="0070C0"/>
        </a:solidFill>
      </dgm:spPr>
    </dgm:pt>
    <dgm:pt modelId="{3E77504D-BE4D-114E-89E6-188E8BE2DEED}" type="pres">
      <dgm:prSet presAssocID="{E9BC3E59-3CCB-F041-A8FB-84FB1B46B1B7}" presName="theList" presStyleCnt="0"/>
      <dgm:spPr/>
    </dgm:pt>
    <dgm:pt modelId="{E9D90357-4484-804D-B2AB-19B56C797192}" type="pres">
      <dgm:prSet presAssocID="{2F3ADECA-8D7E-804B-B59C-FFBE7F3D9E53}" presName="aNode" presStyleLbl="fgAcc1" presStyleIdx="0" presStyleCnt="5" custLinFactY="-4962" custLinFactNeighborX="294" custLinFactNeighborY="-100000">
        <dgm:presLayoutVars>
          <dgm:bulletEnabled val="1"/>
        </dgm:presLayoutVars>
      </dgm:prSet>
      <dgm:spPr/>
    </dgm:pt>
    <dgm:pt modelId="{4067791D-3BB4-4442-B5A5-9004D403A4FA}" type="pres">
      <dgm:prSet presAssocID="{2F3ADECA-8D7E-804B-B59C-FFBE7F3D9E53}" presName="aSpace" presStyleCnt="0"/>
      <dgm:spPr/>
    </dgm:pt>
    <dgm:pt modelId="{23F3825F-6B5F-0B4D-9508-1D0470A7884F}" type="pres">
      <dgm:prSet presAssocID="{48523DF1-AF13-3A46-AB5E-E3C7F3B1DBB9}" presName="aNode" presStyleLbl="fgAcc1" presStyleIdx="1" presStyleCnt="5">
        <dgm:presLayoutVars>
          <dgm:bulletEnabled val="1"/>
        </dgm:presLayoutVars>
      </dgm:prSet>
      <dgm:spPr/>
    </dgm:pt>
    <dgm:pt modelId="{BCF77CB8-FD7A-EC47-9FB5-11FD90A8F804}" type="pres">
      <dgm:prSet presAssocID="{48523DF1-AF13-3A46-AB5E-E3C7F3B1DBB9}" presName="aSpace" presStyleCnt="0"/>
      <dgm:spPr/>
    </dgm:pt>
    <dgm:pt modelId="{8088D781-ED4F-C944-9E87-37382384D126}" type="pres">
      <dgm:prSet presAssocID="{163AAC1A-0CE9-9243-BF89-1C9E8A5EED07}" presName="aNode" presStyleLbl="fgAcc1" presStyleIdx="2" presStyleCnt="5" custLinFactNeighborX="-294" custLinFactNeighborY="96710">
        <dgm:presLayoutVars>
          <dgm:bulletEnabled val="1"/>
        </dgm:presLayoutVars>
      </dgm:prSet>
      <dgm:spPr/>
    </dgm:pt>
    <dgm:pt modelId="{D5AAA13B-3D8A-0A40-A27F-3E51B7EE8B4B}" type="pres">
      <dgm:prSet presAssocID="{163AAC1A-0CE9-9243-BF89-1C9E8A5EED07}" presName="aSpace" presStyleCnt="0"/>
      <dgm:spPr/>
    </dgm:pt>
    <dgm:pt modelId="{8C1EEE28-AC48-5243-A04B-8D8BDA85A153}" type="pres">
      <dgm:prSet presAssocID="{47F685E1-7CEC-9C49-BFD8-15A25046041E}" presName="aNode" presStyleLbl="fgAcc1" presStyleIdx="3" presStyleCnt="5" custLinFactY="6305" custLinFactNeighborY="100000">
        <dgm:presLayoutVars>
          <dgm:bulletEnabled val="1"/>
        </dgm:presLayoutVars>
      </dgm:prSet>
      <dgm:spPr/>
    </dgm:pt>
    <dgm:pt modelId="{06ACF2EB-941C-1C45-85C8-9936D3754133}" type="pres">
      <dgm:prSet presAssocID="{47F685E1-7CEC-9C49-BFD8-15A25046041E}" presName="aSpace" presStyleCnt="0"/>
      <dgm:spPr/>
    </dgm:pt>
    <dgm:pt modelId="{49EFE693-CA77-534C-B792-98B0F56F88DA}" type="pres">
      <dgm:prSet presAssocID="{7A673373-BFBE-7D4E-BB40-E0754271F45D}" presName="aNode" presStyleLbl="fgAcc1" presStyleIdx="4" presStyleCnt="5" custLinFactY="15707" custLinFactNeighborX="-1490" custLinFactNeighborY="100000">
        <dgm:presLayoutVars>
          <dgm:bulletEnabled val="1"/>
        </dgm:presLayoutVars>
      </dgm:prSet>
      <dgm:spPr/>
    </dgm:pt>
    <dgm:pt modelId="{7BCD3F3F-10B1-3B4F-BC48-ED57E93AC480}" type="pres">
      <dgm:prSet presAssocID="{7A673373-BFBE-7D4E-BB40-E0754271F45D}" presName="aSpace" presStyleCnt="0"/>
      <dgm:spPr/>
    </dgm:pt>
  </dgm:ptLst>
  <dgm:cxnLst>
    <dgm:cxn modelId="{8B468E01-EE9E-A24D-92BF-6DE6C900179A}" srcId="{E9BC3E59-3CCB-F041-A8FB-84FB1B46B1B7}" destId="{2F3ADECA-8D7E-804B-B59C-FFBE7F3D9E53}" srcOrd="0" destOrd="0" parTransId="{F7616D69-0454-904D-ABDA-A26C43A6E71B}" sibTransId="{C5827D96-9013-2B45-AA8A-12751F5645B0}"/>
    <dgm:cxn modelId="{5D57C701-5549-1643-97B3-6D3E91E42565}" srcId="{E9BC3E59-3CCB-F041-A8FB-84FB1B46B1B7}" destId="{48523DF1-AF13-3A46-AB5E-E3C7F3B1DBB9}" srcOrd="1" destOrd="0" parTransId="{064F0EF3-2B68-7944-AF77-AA17EDB26226}" sibTransId="{8161889E-D9D5-084D-9889-1FAA1AD6B62D}"/>
    <dgm:cxn modelId="{8D346B0D-EC7A-A342-8C70-0BABE10518B9}" type="presOf" srcId="{2F3ADECA-8D7E-804B-B59C-FFBE7F3D9E53}" destId="{E9D90357-4484-804D-B2AB-19B56C797192}" srcOrd="0" destOrd="0" presId="urn:microsoft.com/office/officeart/2005/8/layout/pyramid2"/>
    <dgm:cxn modelId="{DC0BBD6A-F06B-BE45-8B09-EDF6F6211073}" srcId="{E9BC3E59-3CCB-F041-A8FB-84FB1B46B1B7}" destId="{47F685E1-7CEC-9C49-BFD8-15A25046041E}" srcOrd="3" destOrd="0" parTransId="{244D5F4B-4298-D442-8C69-760354C1D837}" sibTransId="{A6A6DEB9-D4BF-F444-835D-758742D462C3}"/>
    <dgm:cxn modelId="{2814C886-E2A4-E54C-B839-4D90ADF39F5F}" type="presOf" srcId="{47F685E1-7CEC-9C49-BFD8-15A25046041E}" destId="{8C1EEE28-AC48-5243-A04B-8D8BDA85A153}" srcOrd="0" destOrd="0" presId="urn:microsoft.com/office/officeart/2005/8/layout/pyramid2"/>
    <dgm:cxn modelId="{18F350A1-F790-C44E-A1B0-ED802D21A968}" srcId="{E9BC3E59-3CCB-F041-A8FB-84FB1B46B1B7}" destId="{163AAC1A-0CE9-9243-BF89-1C9E8A5EED07}" srcOrd="2" destOrd="0" parTransId="{D0D11C35-D24E-FA4F-A059-8302EF4835E9}" sibTransId="{D28819FC-FF70-5243-BE25-7EFE630D0B63}"/>
    <dgm:cxn modelId="{CE8FA7A7-3001-5546-A5E5-E2FC0659F9A1}" type="presOf" srcId="{E9BC3E59-3CCB-F041-A8FB-84FB1B46B1B7}" destId="{7804292A-9589-764A-B329-8CD8500A42B9}" srcOrd="0" destOrd="0" presId="urn:microsoft.com/office/officeart/2005/8/layout/pyramid2"/>
    <dgm:cxn modelId="{E98C0BB2-839E-814F-B522-B32176F4B6CE}" type="presOf" srcId="{7A673373-BFBE-7D4E-BB40-E0754271F45D}" destId="{49EFE693-CA77-534C-B792-98B0F56F88DA}" srcOrd="0" destOrd="0" presId="urn:microsoft.com/office/officeart/2005/8/layout/pyramid2"/>
    <dgm:cxn modelId="{5F3773CF-B167-C24B-A7CB-45715BCB223A}" srcId="{E9BC3E59-3CCB-F041-A8FB-84FB1B46B1B7}" destId="{7A673373-BFBE-7D4E-BB40-E0754271F45D}" srcOrd="4" destOrd="0" parTransId="{9C0203F9-CAAD-1A48-AE57-DAAEFD6CDA36}" sibTransId="{58D90680-2C71-E344-A581-03891F2247E1}"/>
    <dgm:cxn modelId="{1709C1D4-5C34-6A4E-95AE-8AA171A3C06B}" type="presOf" srcId="{163AAC1A-0CE9-9243-BF89-1C9E8A5EED07}" destId="{8088D781-ED4F-C944-9E87-37382384D126}" srcOrd="0" destOrd="0" presId="urn:microsoft.com/office/officeart/2005/8/layout/pyramid2"/>
    <dgm:cxn modelId="{73AF8BE7-5309-A947-82F0-3C2DC32A691E}" type="presOf" srcId="{48523DF1-AF13-3A46-AB5E-E3C7F3B1DBB9}" destId="{23F3825F-6B5F-0B4D-9508-1D0470A7884F}" srcOrd="0" destOrd="0" presId="urn:microsoft.com/office/officeart/2005/8/layout/pyramid2"/>
    <dgm:cxn modelId="{DC67A037-8A26-F940-ACFF-508DD652FA32}" type="presParOf" srcId="{7804292A-9589-764A-B329-8CD8500A42B9}" destId="{F5B23FF8-11A1-0743-A70C-3ECA2C9C0BD7}" srcOrd="0" destOrd="0" presId="urn:microsoft.com/office/officeart/2005/8/layout/pyramid2"/>
    <dgm:cxn modelId="{A9CF6E0D-EE15-3C47-83E1-DDE3BC0C865B}" type="presParOf" srcId="{7804292A-9589-764A-B329-8CD8500A42B9}" destId="{3E77504D-BE4D-114E-89E6-188E8BE2DEED}" srcOrd="1" destOrd="0" presId="urn:microsoft.com/office/officeart/2005/8/layout/pyramid2"/>
    <dgm:cxn modelId="{4DE5FF73-5640-364F-82AB-038EE3C44BEB}" type="presParOf" srcId="{3E77504D-BE4D-114E-89E6-188E8BE2DEED}" destId="{E9D90357-4484-804D-B2AB-19B56C797192}" srcOrd="0" destOrd="0" presId="urn:microsoft.com/office/officeart/2005/8/layout/pyramid2"/>
    <dgm:cxn modelId="{AE2FD299-2048-D54D-AA7F-E599CA76D9D8}" type="presParOf" srcId="{3E77504D-BE4D-114E-89E6-188E8BE2DEED}" destId="{4067791D-3BB4-4442-B5A5-9004D403A4FA}" srcOrd="1" destOrd="0" presId="urn:microsoft.com/office/officeart/2005/8/layout/pyramid2"/>
    <dgm:cxn modelId="{2E123BB7-9AA1-D845-BA37-B21880B82C57}" type="presParOf" srcId="{3E77504D-BE4D-114E-89E6-188E8BE2DEED}" destId="{23F3825F-6B5F-0B4D-9508-1D0470A7884F}" srcOrd="2" destOrd="0" presId="urn:microsoft.com/office/officeart/2005/8/layout/pyramid2"/>
    <dgm:cxn modelId="{A5920F3C-97E0-9248-8B34-F056D1B13248}" type="presParOf" srcId="{3E77504D-BE4D-114E-89E6-188E8BE2DEED}" destId="{BCF77CB8-FD7A-EC47-9FB5-11FD90A8F804}" srcOrd="3" destOrd="0" presId="urn:microsoft.com/office/officeart/2005/8/layout/pyramid2"/>
    <dgm:cxn modelId="{C66E7F69-370B-804F-8B47-0C750D9FBA66}" type="presParOf" srcId="{3E77504D-BE4D-114E-89E6-188E8BE2DEED}" destId="{8088D781-ED4F-C944-9E87-37382384D126}" srcOrd="4" destOrd="0" presId="urn:microsoft.com/office/officeart/2005/8/layout/pyramid2"/>
    <dgm:cxn modelId="{8CC3C1D3-C3EF-EB41-9990-0C920FE9F665}" type="presParOf" srcId="{3E77504D-BE4D-114E-89E6-188E8BE2DEED}" destId="{D5AAA13B-3D8A-0A40-A27F-3E51B7EE8B4B}" srcOrd="5" destOrd="0" presId="urn:microsoft.com/office/officeart/2005/8/layout/pyramid2"/>
    <dgm:cxn modelId="{8D24CE4A-F7D4-034F-AE16-94A98E8C5D90}" type="presParOf" srcId="{3E77504D-BE4D-114E-89E6-188E8BE2DEED}" destId="{8C1EEE28-AC48-5243-A04B-8D8BDA85A153}" srcOrd="6" destOrd="0" presId="urn:microsoft.com/office/officeart/2005/8/layout/pyramid2"/>
    <dgm:cxn modelId="{89A9F90C-A6B2-9B47-A52C-061AB3757578}" type="presParOf" srcId="{3E77504D-BE4D-114E-89E6-188E8BE2DEED}" destId="{06ACF2EB-941C-1C45-85C8-9936D3754133}" srcOrd="7" destOrd="0" presId="urn:microsoft.com/office/officeart/2005/8/layout/pyramid2"/>
    <dgm:cxn modelId="{872DD395-1880-524C-97A2-1CCE7D42340E}" type="presParOf" srcId="{3E77504D-BE4D-114E-89E6-188E8BE2DEED}" destId="{49EFE693-CA77-534C-B792-98B0F56F88DA}" srcOrd="8" destOrd="0" presId="urn:microsoft.com/office/officeart/2005/8/layout/pyramid2"/>
    <dgm:cxn modelId="{67936F10-79EA-2A4C-9958-FC9C421496D2}" type="presParOf" srcId="{3E77504D-BE4D-114E-89E6-188E8BE2DEED}" destId="{7BCD3F3F-10B1-3B4F-BC48-ED57E93AC480}" srcOrd="9"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4C763C-2379-FB4B-B2ED-C4526A901BD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GB"/>
        </a:p>
      </dgm:t>
    </dgm:pt>
    <dgm:pt modelId="{EE4D3A4D-A5E3-4443-9906-F840FECA465B}">
      <dgm:prSet custT="1"/>
      <dgm:spPr/>
      <dgm:t>
        <a:bodyPr/>
        <a:lstStyle/>
        <a:p>
          <a:pPr>
            <a:buFont typeface="+mj-lt"/>
            <a:buAutoNum type="arabicPeriod"/>
          </a:pPr>
          <a:r>
            <a:rPr lang="en-ZA" sz="1050" b="1" i="0" u="sng" dirty="0"/>
            <a:t>Data Preparation</a:t>
          </a:r>
          <a:r>
            <a:rPr lang="en-ZA" sz="1050" b="0" i="0" u="sng" dirty="0"/>
            <a:t>:</a:t>
          </a:r>
        </a:p>
        <a:p>
          <a:pPr>
            <a:buFont typeface="+mj-lt"/>
            <a:buAutoNum type="arabicPeriod"/>
          </a:pPr>
          <a:r>
            <a:rPr lang="en-ZA" sz="1050" b="0" i="0" dirty="0"/>
            <a:t>Not much data cleaning was needs as everything was in order. Stripping the white spaces mainly. </a:t>
          </a:r>
        </a:p>
      </dgm:t>
    </dgm:pt>
    <dgm:pt modelId="{59D39278-DD06-5C40-B367-F97FFECF283E}" type="parTrans" cxnId="{6DBBDD2E-DC93-AF46-A34B-FA516ABBEA3F}">
      <dgm:prSet/>
      <dgm:spPr/>
      <dgm:t>
        <a:bodyPr/>
        <a:lstStyle/>
        <a:p>
          <a:endParaRPr lang="en-GB" sz="2800"/>
        </a:p>
      </dgm:t>
    </dgm:pt>
    <dgm:pt modelId="{B06EF2F4-5286-0643-AE93-4D06242FCEEE}" type="sibTrans" cxnId="{6DBBDD2E-DC93-AF46-A34B-FA516ABBEA3F}">
      <dgm:prSet/>
      <dgm:spPr/>
      <dgm:t>
        <a:bodyPr/>
        <a:lstStyle/>
        <a:p>
          <a:endParaRPr lang="en-GB" sz="2800"/>
        </a:p>
      </dgm:t>
    </dgm:pt>
    <dgm:pt modelId="{B7F75F26-AF44-4D45-BFC1-6D3FDE7BE548}">
      <dgm:prSet custT="1"/>
      <dgm:spPr/>
      <dgm:t>
        <a:bodyPr/>
        <a:lstStyle/>
        <a:p>
          <a:pPr>
            <a:buFont typeface="+mj-lt"/>
            <a:buNone/>
          </a:pPr>
          <a:endParaRPr lang="en-ZA" sz="1050" b="0" i="0" dirty="0"/>
        </a:p>
      </dgm:t>
    </dgm:pt>
    <dgm:pt modelId="{A2BCFDED-D314-904B-BADC-79D68FD2876C}" type="parTrans" cxnId="{8F93610D-5D11-C841-8E6F-8D3A49883D79}">
      <dgm:prSet/>
      <dgm:spPr/>
      <dgm:t>
        <a:bodyPr/>
        <a:lstStyle/>
        <a:p>
          <a:endParaRPr lang="en-GB" sz="2800"/>
        </a:p>
      </dgm:t>
    </dgm:pt>
    <dgm:pt modelId="{D19353C4-B5D5-B749-BAAA-BC28562C6D9D}" type="sibTrans" cxnId="{8F93610D-5D11-C841-8E6F-8D3A49883D79}">
      <dgm:prSet/>
      <dgm:spPr/>
      <dgm:t>
        <a:bodyPr/>
        <a:lstStyle/>
        <a:p>
          <a:endParaRPr lang="en-GB" sz="2800"/>
        </a:p>
      </dgm:t>
    </dgm:pt>
    <dgm:pt modelId="{8BE61237-534C-2443-A37E-8A79A3ECBDEE}">
      <dgm:prSet custT="1"/>
      <dgm:spPr/>
      <dgm:t>
        <a:bodyPr/>
        <a:lstStyle/>
        <a:p>
          <a:pPr>
            <a:buFont typeface="+mj-lt"/>
            <a:buNone/>
          </a:pPr>
          <a:endParaRPr lang="en-ZA" sz="1050" b="0" i="0" dirty="0"/>
        </a:p>
      </dgm:t>
    </dgm:pt>
    <dgm:pt modelId="{6C69380D-F0DE-684B-BAFD-FB72F46E17E3}" type="parTrans" cxnId="{F3B87C8F-8624-B442-8FCC-DE8D7C2F02FB}">
      <dgm:prSet/>
      <dgm:spPr/>
      <dgm:t>
        <a:bodyPr/>
        <a:lstStyle/>
        <a:p>
          <a:endParaRPr lang="en-GB" sz="2800"/>
        </a:p>
      </dgm:t>
    </dgm:pt>
    <dgm:pt modelId="{E8B9F88B-A2BE-E640-A3D4-A5A5FF1BB2A3}" type="sibTrans" cxnId="{F3B87C8F-8624-B442-8FCC-DE8D7C2F02FB}">
      <dgm:prSet/>
      <dgm:spPr/>
      <dgm:t>
        <a:bodyPr/>
        <a:lstStyle/>
        <a:p>
          <a:endParaRPr lang="en-GB" sz="2800"/>
        </a:p>
      </dgm:t>
    </dgm:pt>
    <dgm:pt modelId="{FC42F17E-291E-3A4A-8BE8-87C81DBC65AD}">
      <dgm:prSet custT="1"/>
      <dgm:spPr/>
      <dgm:t>
        <a:bodyPr/>
        <a:lstStyle/>
        <a:p>
          <a:pPr>
            <a:buFont typeface="+mj-lt"/>
            <a:buAutoNum type="arabicPeriod"/>
          </a:pPr>
          <a:r>
            <a:rPr lang="en-ZA" sz="1050" b="1" i="0" u="sng" dirty="0"/>
            <a:t>Findings</a:t>
          </a:r>
          <a:r>
            <a:rPr lang="en-ZA" sz="1050" b="0" i="0" u="sng" dirty="0"/>
            <a:t>:</a:t>
          </a:r>
          <a:br>
            <a:rPr lang="en-ZA" sz="1050" b="0" i="0" dirty="0"/>
          </a:br>
          <a:r>
            <a:rPr lang="en-ZA" sz="1050" b="0" i="0" dirty="0"/>
            <a:t> </a:t>
          </a:r>
          <a:endParaRPr lang="en-US" sz="1050" dirty="0"/>
        </a:p>
        <a:p>
          <a:r>
            <a:rPr lang="en-US" sz="1050" b="1" dirty="0"/>
            <a:t>- Marvel productions outperform DC</a:t>
          </a:r>
          <a:r>
            <a:rPr lang="en-US" sz="1050" dirty="0"/>
            <a:t> in both </a:t>
          </a:r>
          <a:r>
            <a:rPr lang="en-US" sz="1050" b="1" dirty="0"/>
            <a:t>audience reception</a:t>
          </a:r>
          <a:r>
            <a:rPr lang="en-US" sz="1050" dirty="0"/>
            <a:t> and </a:t>
          </a:r>
          <a:r>
            <a:rPr lang="en-US" sz="1050" b="1" dirty="0"/>
            <a:t>financial success</a:t>
          </a:r>
          <a:r>
            <a:rPr lang="en-US" sz="1050" dirty="0"/>
            <a:t>, especially during opening weekends.</a:t>
          </a:r>
        </a:p>
        <a:p>
          <a:pPr>
            <a:buFont typeface="+mj-lt"/>
            <a:buAutoNum type="arabicPeriod"/>
          </a:pPr>
          <a:r>
            <a:rPr lang="en-US" sz="1050" b="1" dirty="0"/>
            <a:t>- DC movies tend to be longer</a:t>
          </a:r>
          <a:r>
            <a:rPr lang="en-US" sz="1050" dirty="0"/>
            <a:t>, but this doesn’t necessarily lead to better scores or higher earnings.</a:t>
          </a:r>
        </a:p>
        <a:p>
          <a:pPr>
            <a:buFont typeface="+mj-lt"/>
            <a:buAutoNum type="arabicPeriod"/>
          </a:pPr>
          <a:r>
            <a:rPr lang="en-US" sz="1050" b="1" dirty="0"/>
            <a:t>- Interconnected storytelling</a:t>
          </a:r>
          <a:r>
            <a:rPr lang="en-US" sz="1050" dirty="0"/>
            <a:t>, as adopted by Marvel, has proven to be a powerful driver of loyalty and box office results.</a:t>
          </a:r>
        </a:p>
        <a:p>
          <a:pPr>
            <a:buFont typeface="+mj-lt"/>
            <a:buAutoNum type="arabicPeriod"/>
          </a:pPr>
          <a:r>
            <a:rPr lang="en-US" sz="1050" dirty="0"/>
            <a:t>- DC has potential in character depth and unique tones (</a:t>
          </a:r>
          <a:r>
            <a:rPr lang="en-US" sz="1050" i="1" dirty="0"/>
            <a:t>e.g., Joker</a:t>
          </a:r>
          <a:r>
            <a:rPr lang="en-US" sz="1050" dirty="0"/>
            <a:t>), but would benefit from a more </a:t>
          </a:r>
          <a:r>
            <a:rPr lang="en-US" sz="1050" b="1" dirty="0"/>
            <a:t>consistent strategic direction</a:t>
          </a:r>
          <a:r>
            <a:rPr lang="en-US" sz="1050" dirty="0"/>
            <a:t>.</a:t>
          </a:r>
          <a:endParaRPr lang="en-ZA" sz="1050" b="0" i="0" dirty="0"/>
        </a:p>
      </dgm:t>
    </dgm:pt>
    <dgm:pt modelId="{A08D9104-BE7E-6A41-8E36-F89D2A33812E}" type="parTrans" cxnId="{944DE316-5800-804C-ACBD-887749F0F4AA}">
      <dgm:prSet/>
      <dgm:spPr/>
      <dgm:t>
        <a:bodyPr/>
        <a:lstStyle/>
        <a:p>
          <a:endParaRPr lang="en-GB" sz="2800"/>
        </a:p>
      </dgm:t>
    </dgm:pt>
    <dgm:pt modelId="{25E8815E-5C5E-6C44-86FA-6008B8BC8066}" type="sibTrans" cxnId="{944DE316-5800-804C-ACBD-887749F0F4AA}">
      <dgm:prSet/>
      <dgm:spPr/>
      <dgm:t>
        <a:bodyPr/>
        <a:lstStyle/>
        <a:p>
          <a:endParaRPr lang="en-GB" sz="2800"/>
        </a:p>
      </dgm:t>
    </dgm:pt>
    <dgm:pt modelId="{CF09D936-AC4E-C448-ACE1-BEC4738BEFC6}">
      <dgm:prSet custT="1"/>
      <dgm:spPr/>
      <dgm:t>
        <a:bodyPr/>
        <a:lstStyle/>
        <a:p>
          <a:pPr>
            <a:buFont typeface="+mj-lt"/>
            <a:buAutoNum type="arabicPeriod"/>
          </a:pPr>
          <a:r>
            <a:rPr lang="en-ZA" sz="1050" b="1" i="0" u="sng" dirty="0"/>
            <a:t>Recommendations:</a:t>
          </a:r>
          <a:endParaRPr lang="en-ZA" sz="1050" b="0" i="0" u="sng" dirty="0"/>
        </a:p>
        <a:p>
          <a:pPr>
            <a:buFont typeface="+mj-lt"/>
            <a:buAutoNum type="arabicPeriod"/>
          </a:pPr>
          <a:br>
            <a:rPr lang="en-US" sz="1050" b="0" i="0" dirty="0"/>
          </a:br>
          <a:r>
            <a:rPr lang="en-US" sz="1050" b="0" i="0" dirty="0"/>
            <a:t>- DC should unify its brand while using its strength in standalone films.</a:t>
          </a:r>
          <a:br>
            <a:rPr lang="en-US" sz="1050" b="0" i="0" dirty="0"/>
          </a:br>
          <a:r>
            <a:rPr lang="en-US" sz="1050" b="0" i="0" dirty="0"/>
            <a:t>- Marvel should maintain its universe strategy and explore new genres.</a:t>
          </a:r>
          <a:br>
            <a:rPr lang="en-US" sz="1050" b="0" i="0" dirty="0"/>
          </a:br>
          <a:r>
            <a:rPr lang="en-US" sz="1050" b="0" i="0" dirty="0"/>
            <a:t>- Researchers can expand analysis through sentiment, demographics, and time-based trends.</a:t>
          </a:r>
        </a:p>
        <a:p>
          <a:pPr>
            <a:buFont typeface="+mj-lt"/>
            <a:buAutoNum type="arabicPeriod"/>
          </a:pPr>
          <a:endParaRPr lang="en-ZA" sz="1050" b="0" i="0" dirty="0"/>
        </a:p>
      </dgm:t>
    </dgm:pt>
    <dgm:pt modelId="{642E673C-BD81-1C49-8D9D-DA7E4DE62280}" type="parTrans" cxnId="{DB5725B7-DCAF-6147-9CD4-D4EBB70C55CC}">
      <dgm:prSet/>
      <dgm:spPr/>
      <dgm:t>
        <a:bodyPr/>
        <a:lstStyle/>
        <a:p>
          <a:endParaRPr lang="en-GB" sz="2800"/>
        </a:p>
      </dgm:t>
    </dgm:pt>
    <dgm:pt modelId="{6A28A422-7785-9C47-80EE-C7718ADEBBE3}" type="sibTrans" cxnId="{DB5725B7-DCAF-6147-9CD4-D4EBB70C55CC}">
      <dgm:prSet/>
      <dgm:spPr/>
      <dgm:t>
        <a:bodyPr/>
        <a:lstStyle/>
        <a:p>
          <a:endParaRPr lang="en-GB" sz="2800"/>
        </a:p>
      </dgm:t>
    </dgm:pt>
    <dgm:pt modelId="{B1A13607-EBA0-4C41-815F-D5051EACF3A9}" type="pres">
      <dgm:prSet presAssocID="{A54C763C-2379-FB4B-B2ED-C4526A901BD6}" presName="vert0" presStyleCnt="0">
        <dgm:presLayoutVars>
          <dgm:dir/>
          <dgm:animOne val="branch"/>
          <dgm:animLvl val="lvl"/>
        </dgm:presLayoutVars>
      </dgm:prSet>
      <dgm:spPr/>
    </dgm:pt>
    <dgm:pt modelId="{F94DA3D1-2EBE-854D-AB5F-413D6CABE502}" type="pres">
      <dgm:prSet presAssocID="{EE4D3A4D-A5E3-4443-9906-F840FECA465B}" presName="thickLine" presStyleLbl="alignNode1" presStyleIdx="0" presStyleCnt="5"/>
      <dgm:spPr/>
    </dgm:pt>
    <dgm:pt modelId="{7A94DADC-A77C-DA43-810B-0279F4654256}" type="pres">
      <dgm:prSet presAssocID="{EE4D3A4D-A5E3-4443-9906-F840FECA465B}" presName="horz1" presStyleCnt="0"/>
      <dgm:spPr/>
    </dgm:pt>
    <dgm:pt modelId="{719807B2-EFFA-2E46-9E98-16E73ECE582A}" type="pres">
      <dgm:prSet presAssocID="{EE4D3A4D-A5E3-4443-9906-F840FECA465B}" presName="tx1" presStyleLbl="revTx" presStyleIdx="0" presStyleCnt="5" custScaleY="103222"/>
      <dgm:spPr/>
    </dgm:pt>
    <dgm:pt modelId="{299646DC-1CB0-B545-B17A-FCFEDF8BA72C}" type="pres">
      <dgm:prSet presAssocID="{EE4D3A4D-A5E3-4443-9906-F840FECA465B}" presName="vert1" presStyleCnt="0"/>
      <dgm:spPr/>
    </dgm:pt>
    <dgm:pt modelId="{90CEFEA8-F74D-2E46-8DAC-E00A9EFBA98F}" type="pres">
      <dgm:prSet presAssocID="{B7F75F26-AF44-4D45-BFC1-6D3FDE7BE548}" presName="thickLine" presStyleLbl="alignNode1" presStyleIdx="1" presStyleCnt="5" custLinFactNeighborX="354" custLinFactNeighborY="-13569"/>
      <dgm:spPr/>
    </dgm:pt>
    <dgm:pt modelId="{7D51D04E-45DA-5C4B-9439-7FDDF6C69799}" type="pres">
      <dgm:prSet presAssocID="{B7F75F26-AF44-4D45-BFC1-6D3FDE7BE548}" presName="horz1" presStyleCnt="0"/>
      <dgm:spPr/>
    </dgm:pt>
    <dgm:pt modelId="{35FD5901-3B5A-AE4C-9B55-28B90872C79D}" type="pres">
      <dgm:prSet presAssocID="{B7F75F26-AF44-4D45-BFC1-6D3FDE7BE548}" presName="tx1" presStyleLbl="revTx" presStyleIdx="1" presStyleCnt="5"/>
      <dgm:spPr/>
    </dgm:pt>
    <dgm:pt modelId="{7DFFB1F5-D98D-A64B-B318-4336EF52E574}" type="pres">
      <dgm:prSet presAssocID="{B7F75F26-AF44-4D45-BFC1-6D3FDE7BE548}" presName="vert1" presStyleCnt="0"/>
      <dgm:spPr/>
    </dgm:pt>
    <dgm:pt modelId="{3AC23102-6CE8-3E4C-812B-A10A073C038E}" type="pres">
      <dgm:prSet presAssocID="{8BE61237-534C-2443-A37E-8A79A3ECBDEE}" presName="thickLine" presStyleLbl="alignNode1" presStyleIdx="2" presStyleCnt="5" custLinFactY="-100000" custLinFactNeighborX="89" custLinFactNeighborY="-110182"/>
      <dgm:spPr/>
    </dgm:pt>
    <dgm:pt modelId="{687FCA34-85D4-1040-ABDC-5A45C869D0CC}" type="pres">
      <dgm:prSet presAssocID="{8BE61237-534C-2443-A37E-8A79A3ECBDEE}" presName="horz1" presStyleCnt="0"/>
      <dgm:spPr/>
    </dgm:pt>
    <dgm:pt modelId="{19C54B45-6A8D-CE40-9D98-E748D5A29C67}" type="pres">
      <dgm:prSet presAssocID="{8BE61237-534C-2443-A37E-8A79A3ECBDEE}" presName="tx1" presStyleLbl="revTx" presStyleIdx="2" presStyleCnt="5"/>
      <dgm:spPr/>
    </dgm:pt>
    <dgm:pt modelId="{169367DA-6B26-0043-B05D-D917348C4837}" type="pres">
      <dgm:prSet presAssocID="{8BE61237-534C-2443-A37E-8A79A3ECBDEE}" presName="vert1" presStyleCnt="0"/>
      <dgm:spPr/>
    </dgm:pt>
    <dgm:pt modelId="{ED804E27-4247-F24E-8DBB-C42382ADA017}" type="pres">
      <dgm:prSet presAssocID="{FC42F17E-291E-3A4A-8BE8-87C81DBC65AD}" presName="thickLine" presStyleLbl="alignNode1" presStyleIdx="3" presStyleCnt="5" custLinFactNeighborX="266" custLinFactNeighborY="16684"/>
      <dgm:spPr/>
    </dgm:pt>
    <dgm:pt modelId="{59649592-3F7B-4740-9AD6-6A89977140E5}" type="pres">
      <dgm:prSet presAssocID="{FC42F17E-291E-3A4A-8BE8-87C81DBC65AD}" presName="horz1" presStyleCnt="0"/>
      <dgm:spPr/>
    </dgm:pt>
    <dgm:pt modelId="{CABD289E-185B-5A4D-A5AA-203920D331B4}" type="pres">
      <dgm:prSet presAssocID="{FC42F17E-291E-3A4A-8BE8-87C81DBC65AD}" presName="tx1" presStyleLbl="revTx" presStyleIdx="3" presStyleCnt="5" custScaleX="100000" custScaleY="139195" custLinFactY="-94071" custLinFactNeighborX="275" custLinFactNeighborY="-100000"/>
      <dgm:spPr/>
    </dgm:pt>
    <dgm:pt modelId="{EAFF8222-B253-7E44-8271-AAB580D8DB79}" type="pres">
      <dgm:prSet presAssocID="{FC42F17E-291E-3A4A-8BE8-87C81DBC65AD}" presName="vert1" presStyleCnt="0"/>
      <dgm:spPr/>
    </dgm:pt>
    <dgm:pt modelId="{3BE75514-1DE4-E940-B034-D657D8EEED35}" type="pres">
      <dgm:prSet presAssocID="{CF09D936-AC4E-C448-ACE1-BEC4738BEFC6}" presName="thickLine" presStyleLbl="alignNode1" presStyleIdx="4" presStyleCnt="5" custLinFactNeighborX="87" custLinFactNeighborY="66312"/>
      <dgm:spPr/>
    </dgm:pt>
    <dgm:pt modelId="{1DD1B5E3-A327-6D43-961E-9E53E858C31C}" type="pres">
      <dgm:prSet presAssocID="{CF09D936-AC4E-C448-ACE1-BEC4738BEFC6}" presName="horz1" presStyleCnt="0"/>
      <dgm:spPr/>
    </dgm:pt>
    <dgm:pt modelId="{96DFF9B5-4735-3748-B813-DD08A3EB855C}" type="pres">
      <dgm:prSet presAssocID="{CF09D936-AC4E-C448-ACE1-BEC4738BEFC6}" presName="tx1" presStyleLbl="revTx" presStyleIdx="4" presStyleCnt="5" custScaleX="99308" custScaleY="141155" custLinFactNeighborX="339" custLinFactNeighborY="-80125"/>
      <dgm:spPr/>
    </dgm:pt>
    <dgm:pt modelId="{A3C3E01C-148E-FB4C-A121-E99FE9112279}" type="pres">
      <dgm:prSet presAssocID="{CF09D936-AC4E-C448-ACE1-BEC4738BEFC6}" presName="vert1" presStyleCnt="0"/>
      <dgm:spPr/>
    </dgm:pt>
  </dgm:ptLst>
  <dgm:cxnLst>
    <dgm:cxn modelId="{8F93610D-5D11-C841-8E6F-8D3A49883D79}" srcId="{A54C763C-2379-FB4B-B2ED-C4526A901BD6}" destId="{B7F75F26-AF44-4D45-BFC1-6D3FDE7BE548}" srcOrd="1" destOrd="0" parTransId="{A2BCFDED-D314-904B-BADC-79D68FD2876C}" sibTransId="{D19353C4-B5D5-B749-BAAA-BC28562C6D9D}"/>
    <dgm:cxn modelId="{944DE316-5800-804C-ACBD-887749F0F4AA}" srcId="{A54C763C-2379-FB4B-B2ED-C4526A901BD6}" destId="{FC42F17E-291E-3A4A-8BE8-87C81DBC65AD}" srcOrd="3" destOrd="0" parTransId="{A08D9104-BE7E-6A41-8E36-F89D2A33812E}" sibTransId="{25E8815E-5C5E-6C44-86FA-6008B8BC8066}"/>
    <dgm:cxn modelId="{6DBBDD2E-DC93-AF46-A34B-FA516ABBEA3F}" srcId="{A54C763C-2379-FB4B-B2ED-C4526A901BD6}" destId="{EE4D3A4D-A5E3-4443-9906-F840FECA465B}" srcOrd="0" destOrd="0" parTransId="{59D39278-DD06-5C40-B367-F97FFECF283E}" sibTransId="{B06EF2F4-5286-0643-AE93-4D06242FCEEE}"/>
    <dgm:cxn modelId="{857C4A39-9D0F-B740-A521-C413E4F1900C}" type="presOf" srcId="{EE4D3A4D-A5E3-4443-9906-F840FECA465B}" destId="{719807B2-EFFA-2E46-9E98-16E73ECE582A}" srcOrd="0" destOrd="0" presId="urn:microsoft.com/office/officeart/2008/layout/LinedList"/>
    <dgm:cxn modelId="{0A682D50-0B02-5D4E-AE41-58711BEC3832}" type="presOf" srcId="{8BE61237-534C-2443-A37E-8A79A3ECBDEE}" destId="{19C54B45-6A8D-CE40-9D98-E748D5A29C67}" srcOrd="0" destOrd="0" presId="urn:microsoft.com/office/officeart/2008/layout/LinedList"/>
    <dgm:cxn modelId="{F3B87C8F-8624-B442-8FCC-DE8D7C2F02FB}" srcId="{A54C763C-2379-FB4B-B2ED-C4526A901BD6}" destId="{8BE61237-534C-2443-A37E-8A79A3ECBDEE}" srcOrd="2" destOrd="0" parTransId="{6C69380D-F0DE-684B-BAFD-FB72F46E17E3}" sibTransId="{E8B9F88B-A2BE-E640-A3D4-A5A5FF1BB2A3}"/>
    <dgm:cxn modelId="{0F718796-F755-EE46-8981-90B275B2B2B2}" type="presOf" srcId="{A54C763C-2379-FB4B-B2ED-C4526A901BD6}" destId="{B1A13607-EBA0-4C41-815F-D5051EACF3A9}" srcOrd="0" destOrd="0" presId="urn:microsoft.com/office/officeart/2008/layout/LinedList"/>
    <dgm:cxn modelId="{DB5725B7-DCAF-6147-9CD4-D4EBB70C55CC}" srcId="{A54C763C-2379-FB4B-B2ED-C4526A901BD6}" destId="{CF09D936-AC4E-C448-ACE1-BEC4738BEFC6}" srcOrd="4" destOrd="0" parTransId="{642E673C-BD81-1C49-8D9D-DA7E4DE62280}" sibTransId="{6A28A422-7785-9C47-80EE-C7718ADEBBE3}"/>
    <dgm:cxn modelId="{604765BB-E080-E945-9B0B-725560C686AF}" type="presOf" srcId="{CF09D936-AC4E-C448-ACE1-BEC4738BEFC6}" destId="{96DFF9B5-4735-3748-B813-DD08A3EB855C}" srcOrd="0" destOrd="0" presId="urn:microsoft.com/office/officeart/2008/layout/LinedList"/>
    <dgm:cxn modelId="{FE0E72CA-9978-C54F-AA8B-A52E886C7C3F}" type="presOf" srcId="{B7F75F26-AF44-4D45-BFC1-6D3FDE7BE548}" destId="{35FD5901-3B5A-AE4C-9B55-28B90872C79D}" srcOrd="0" destOrd="0" presId="urn:microsoft.com/office/officeart/2008/layout/LinedList"/>
    <dgm:cxn modelId="{42A001D1-3A2D-EB42-BDCA-C9DEFE2CD1F5}" type="presOf" srcId="{FC42F17E-291E-3A4A-8BE8-87C81DBC65AD}" destId="{CABD289E-185B-5A4D-A5AA-203920D331B4}" srcOrd="0" destOrd="0" presId="urn:microsoft.com/office/officeart/2008/layout/LinedList"/>
    <dgm:cxn modelId="{48F7BE71-54D2-3348-9802-46A0D8AFE66D}" type="presParOf" srcId="{B1A13607-EBA0-4C41-815F-D5051EACF3A9}" destId="{F94DA3D1-2EBE-854D-AB5F-413D6CABE502}" srcOrd="0" destOrd="0" presId="urn:microsoft.com/office/officeart/2008/layout/LinedList"/>
    <dgm:cxn modelId="{CEA24402-10FD-8D4B-8586-BC61AB9C365F}" type="presParOf" srcId="{B1A13607-EBA0-4C41-815F-D5051EACF3A9}" destId="{7A94DADC-A77C-DA43-810B-0279F4654256}" srcOrd="1" destOrd="0" presId="urn:microsoft.com/office/officeart/2008/layout/LinedList"/>
    <dgm:cxn modelId="{E35E347E-4B10-1A42-82A6-96CE086111BF}" type="presParOf" srcId="{7A94DADC-A77C-DA43-810B-0279F4654256}" destId="{719807B2-EFFA-2E46-9E98-16E73ECE582A}" srcOrd="0" destOrd="0" presId="urn:microsoft.com/office/officeart/2008/layout/LinedList"/>
    <dgm:cxn modelId="{AA6B975A-8C90-304D-9D0E-7909DF8D3C23}" type="presParOf" srcId="{7A94DADC-A77C-DA43-810B-0279F4654256}" destId="{299646DC-1CB0-B545-B17A-FCFEDF8BA72C}" srcOrd="1" destOrd="0" presId="urn:microsoft.com/office/officeart/2008/layout/LinedList"/>
    <dgm:cxn modelId="{C470E599-5047-B048-ABAB-302281C47414}" type="presParOf" srcId="{B1A13607-EBA0-4C41-815F-D5051EACF3A9}" destId="{90CEFEA8-F74D-2E46-8DAC-E00A9EFBA98F}" srcOrd="2" destOrd="0" presId="urn:microsoft.com/office/officeart/2008/layout/LinedList"/>
    <dgm:cxn modelId="{2CE0C400-FDA2-844F-9CD8-970B071F115E}" type="presParOf" srcId="{B1A13607-EBA0-4C41-815F-D5051EACF3A9}" destId="{7D51D04E-45DA-5C4B-9439-7FDDF6C69799}" srcOrd="3" destOrd="0" presId="urn:microsoft.com/office/officeart/2008/layout/LinedList"/>
    <dgm:cxn modelId="{15A36895-46A5-9140-AD32-C12B5A4451A5}" type="presParOf" srcId="{7D51D04E-45DA-5C4B-9439-7FDDF6C69799}" destId="{35FD5901-3B5A-AE4C-9B55-28B90872C79D}" srcOrd="0" destOrd="0" presId="urn:microsoft.com/office/officeart/2008/layout/LinedList"/>
    <dgm:cxn modelId="{230C9195-86D9-FC48-8177-4BCF981BAE3A}" type="presParOf" srcId="{7D51D04E-45DA-5C4B-9439-7FDDF6C69799}" destId="{7DFFB1F5-D98D-A64B-B318-4336EF52E574}" srcOrd="1" destOrd="0" presId="urn:microsoft.com/office/officeart/2008/layout/LinedList"/>
    <dgm:cxn modelId="{B3F931C9-3DB3-3D43-B051-C1230D252DB2}" type="presParOf" srcId="{B1A13607-EBA0-4C41-815F-D5051EACF3A9}" destId="{3AC23102-6CE8-3E4C-812B-A10A073C038E}" srcOrd="4" destOrd="0" presId="urn:microsoft.com/office/officeart/2008/layout/LinedList"/>
    <dgm:cxn modelId="{02C232FE-49F9-DB4D-A68B-DEC6745B0ED6}" type="presParOf" srcId="{B1A13607-EBA0-4C41-815F-D5051EACF3A9}" destId="{687FCA34-85D4-1040-ABDC-5A45C869D0CC}" srcOrd="5" destOrd="0" presId="urn:microsoft.com/office/officeart/2008/layout/LinedList"/>
    <dgm:cxn modelId="{AF78CCFF-98BE-ED4B-95C7-542FF80120FB}" type="presParOf" srcId="{687FCA34-85D4-1040-ABDC-5A45C869D0CC}" destId="{19C54B45-6A8D-CE40-9D98-E748D5A29C67}" srcOrd="0" destOrd="0" presId="urn:microsoft.com/office/officeart/2008/layout/LinedList"/>
    <dgm:cxn modelId="{FD8E162D-535C-6942-9812-A5DD0041CD37}" type="presParOf" srcId="{687FCA34-85D4-1040-ABDC-5A45C869D0CC}" destId="{169367DA-6B26-0043-B05D-D917348C4837}" srcOrd="1" destOrd="0" presId="urn:microsoft.com/office/officeart/2008/layout/LinedList"/>
    <dgm:cxn modelId="{43FC1ABA-D506-C84F-9FD5-1F45DBB918B3}" type="presParOf" srcId="{B1A13607-EBA0-4C41-815F-D5051EACF3A9}" destId="{ED804E27-4247-F24E-8DBB-C42382ADA017}" srcOrd="6" destOrd="0" presId="urn:microsoft.com/office/officeart/2008/layout/LinedList"/>
    <dgm:cxn modelId="{D1C69E08-877B-5742-A612-B87A244CDF31}" type="presParOf" srcId="{B1A13607-EBA0-4C41-815F-D5051EACF3A9}" destId="{59649592-3F7B-4740-9AD6-6A89977140E5}" srcOrd="7" destOrd="0" presId="urn:microsoft.com/office/officeart/2008/layout/LinedList"/>
    <dgm:cxn modelId="{1E3D980F-200A-464E-AE23-F2DBA7319EDE}" type="presParOf" srcId="{59649592-3F7B-4740-9AD6-6A89977140E5}" destId="{CABD289E-185B-5A4D-A5AA-203920D331B4}" srcOrd="0" destOrd="0" presId="urn:microsoft.com/office/officeart/2008/layout/LinedList"/>
    <dgm:cxn modelId="{BB9C71BB-4BD3-BC43-AFCB-0A3FB567810D}" type="presParOf" srcId="{59649592-3F7B-4740-9AD6-6A89977140E5}" destId="{EAFF8222-B253-7E44-8271-AAB580D8DB79}" srcOrd="1" destOrd="0" presId="urn:microsoft.com/office/officeart/2008/layout/LinedList"/>
    <dgm:cxn modelId="{DCA3C644-1518-9F44-A308-0EED958235DB}" type="presParOf" srcId="{B1A13607-EBA0-4C41-815F-D5051EACF3A9}" destId="{3BE75514-1DE4-E940-B034-D657D8EEED35}" srcOrd="8" destOrd="0" presId="urn:microsoft.com/office/officeart/2008/layout/LinedList"/>
    <dgm:cxn modelId="{06EEFD73-2EE7-2F40-A96E-2FEFC3DEFF59}" type="presParOf" srcId="{B1A13607-EBA0-4C41-815F-D5051EACF3A9}" destId="{1DD1B5E3-A327-6D43-961E-9E53E858C31C}" srcOrd="9" destOrd="0" presId="urn:microsoft.com/office/officeart/2008/layout/LinedList"/>
    <dgm:cxn modelId="{007B1165-D764-1E48-BE22-CF20B3B42BFE}" type="presParOf" srcId="{1DD1B5E3-A327-6D43-961E-9E53E858C31C}" destId="{96DFF9B5-4735-3748-B813-DD08A3EB855C}" srcOrd="0" destOrd="0" presId="urn:microsoft.com/office/officeart/2008/layout/LinedList"/>
    <dgm:cxn modelId="{8C550EEF-E7B7-9C40-99A5-F0DF0343896A}" type="presParOf" srcId="{1DD1B5E3-A327-6D43-961E-9E53E858C31C}" destId="{A3C3E01C-148E-FB4C-A121-E99FE911227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B8747-514D-EC48-8684-FB8C3B14B221}">
      <dsp:nvSpPr>
        <dsp:cNvPr id="0" name=""/>
        <dsp:cNvSpPr/>
      </dsp:nvSpPr>
      <dsp:spPr>
        <a:xfrm>
          <a:off x="1033" y="1092851"/>
          <a:ext cx="1298397" cy="758704"/>
        </a:xfrm>
        <a:prstGeom prst="roundRect">
          <a:avLst>
            <a:gd name="adj" fmla="val 10000"/>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Font typeface="Arial" panose="020B0604020202020204" pitchFamily="34" charset="0"/>
            <a:buNone/>
          </a:pPr>
          <a:r>
            <a:rPr lang="en-ZA" sz="1000" b="1" i="0" kern="1200" dirty="0"/>
            <a:t>Data Preparation</a:t>
          </a:r>
          <a:r>
            <a:rPr lang="en-ZA" sz="1000" b="0" i="0" kern="1200" dirty="0"/>
            <a:t>:</a:t>
          </a:r>
          <a:endParaRPr lang="en-GB" sz="1000" kern="1200" dirty="0"/>
        </a:p>
      </dsp:txBody>
      <dsp:txXfrm>
        <a:off x="1033" y="1092851"/>
        <a:ext cx="1298397" cy="505802"/>
      </dsp:txXfrm>
    </dsp:sp>
    <dsp:sp modelId="{B4B9F4D3-41E7-F449-94B4-6DD3E162A6FA}">
      <dsp:nvSpPr>
        <dsp:cNvPr id="0" name=""/>
        <dsp:cNvSpPr/>
      </dsp:nvSpPr>
      <dsp:spPr>
        <a:xfrm>
          <a:off x="266970" y="1598653"/>
          <a:ext cx="1298397" cy="855000"/>
        </a:xfrm>
        <a:prstGeom prst="roundRect">
          <a:avLst>
            <a:gd name="adj" fmla="val 10000"/>
          </a:avLst>
        </a:prstGeom>
        <a:solidFill>
          <a:schemeClr val="lt1">
            <a:alpha val="90000"/>
            <a:hueOff val="0"/>
            <a:satOff val="0"/>
            <a:lumOff val="0"/>
            <a:alphaOff val="0"/>
          </a:schemeClr>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ZA" sz="1000" b="0" i="0" kern="1200" dirty="0"/>
            <a:t>Importing Packages, Loading Data, and Data Cleaning.</a:t>
          </a:r>
          <a:endParaRPr lang="en-GB" sz="1000" kern="1200" dirty="0"/>
        </a:p>
      </dsp:txBody>
      <dsp:txXfrm>
        <a:off x="292012" y="1623695"/>
        <a:ext cx="1248313" cy="804916"/>
      </dsp:txXfrm>
    </dsp:sp>
    <dsp:sp modelId="{9C811F10-5345-8947-B196-8ED46F0B8AAD}">
      <dsp:nvSpPr>
        <dsp:cNvPr id="0" name=""/>
        <dsp:cNvSpPr/>
      </dsp:nvSpPr>
      <dsp:spPr>
        <a:xfrm>
          <a:off x="1496263" y="1184120"/>
          <a:ext cx="417284" cy="3232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1496263" y="1248773"/>
        <a:ext cx="320305" cy="193957"/>
      </dsp:txXfrm>
    </dsp:sp>
    <dsp:sp modelId="{9547B50A-A56F-2D4B-A630-84BDE5DC02A8}">
      <dsp:nvSpPr>
        <dsp:cNvPr id="0" name=""/>
        <dsp:cNvSpPr/>
      </dsp:nvSpPr>
      <dsp:spPr>
        <a:xfrm>
          <a:off x="2086760" y="1092851"/>
          <a:ext cx="1298397" cy="758704"/>
        </a:xfrm>
        <a:prstGeom prst="roundRect">
          <a:avLst>
            <a:gd name="adj" fmla="val 10000"/>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Font typeface="Arial" panose="020B0604020202020204" pitchFamily="34" charset="0"/>
            <a:buNone/>
          </a:pPr>
          <a:r>
            <a:rPr lang="en-ZA" sz="1000" b="1" i="0" kern="1200" dirty="0"/>
            <a:t>Exploratory Data Analysis (EDA)</a:t>
          </a:r>
          <a:r>
            <a:rPr lang="en-ZA" sz="1000" b="0" i="0" kern="1200" dirty="0"/>
            <a:t>:</a:t>
          </a:r>
        </a:p>
      </dsp:txBody>
      <dsp:txXfrm>
        <a:off x="2086760" y="1092851"/>
        <a:ext cx="1298397" cy="505802"/>
      </dsp:txXfrm>
    </dsp:sp>
    <dsp:sp modelId="{262FAB05-8A15-C94A-8C68-07E8957FF4ED}">
      <dsp:nvSpPr>
        <dsp:cNvPr id="0" name=""/>
        <dsp:cNvSpPr/>
      </dsp:nvSpPr>
      <dsp:spPr>
        <a:xfrm>
          <a:off x="2352697" y="1598653"/>
          <a:ext cx="1298397" cy="855000"/>
        </a:xfrm>
        <a:prstGeom prst="roundRect">
          <a:avLst>
            <a:gd name="adj" fmla="val 10000"/>
          </a:avLst>
        </a:prstGeom>
        <a:solidFill>
          <a:schemeClr val="lt1">
            <a:alpha val="90000"/>
            <a:hueOff val="0"/>
            <a:satOff val="0"/>
            <a:lumOff val="0"/>
            <a:alphaOff val="0"/>
          </a:schemeClr>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ZA" sz="1000" b="0" i="0" kern="1200" dirty="0"/>
            <a:t>Visualizations and summary statistics.</a:t>
          </a:r>
        </a:p>
      </dsp:txBody>
      <dsp:txXfrm>
        <a:off x="2377739" y="1623695"/>
        <a:ext cx="1248313" cy="804916"/>
      </dsp:txXfrm>
    </dsp:sp>
    <dsp:sp modelId="{52F940A6-A444-3143-A180-372F626EAB00}">
      <dsp:nvSpPr>
        <dsp:cNvPr id="0" name=""/>
        <dsp:cNvSpPr/>
      </dsp:nvSpPr>
      <dsp:spPr>
        <a:xfrm>
          <a:off x="3581991" y="1184120"/>
          <a:ext cx="417284" cy="3232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3581991" y="1248773"/>
        <a:ext cx="320305" cy="193957"/>
      </dsp:txXfrm>
    </dsp:sp>
    <dsp:sp modelId="{A5DCD1BD-5973-E84F-AD02-DDFD368E3300}">
      <dsp:nvSpPr>
        <dsp:cNvPr id="0" name=""/>
        <dsp:cNvSpPr/>
      </dsp:nvSpPr>
      <dsp:spPr>
        <a:xfrm>
          <a:off x="4172488" y="1092851"/>
          <a:ext cx="1298397" cy="758704"/>
        </a:xfrm>
        <a:prstGeom prst="roundRect">
          <a:avLst>
            <a:gd name="adj" fmla="val 10000"/>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Font typeface="Arial" panose="020B0604020202020204" pitchFamily="34" charset="0"/>
            <a:buNone/>
          </a:pPr>
          <a:r>
            <a:rPr lang="en-ZA" sz="1000" b="1" i="0" kern="1200" dirty="0"/>
            <a:t>Modelling and Evaluation</a:t>
          </a:r>
          <a:r>
            <a:rPr lang="en-ZA" sz="1000" b="0" i="0" kern="1200" dirty="0"/>
            <a:t>: </a:t>
          </a:r>
          <a:br>
            <a:rPr lang="en-ZA" sz="1000" b="0" i="0" kern="1200" dirty="0"/>
          </a:br>
          <a:endParaRPr lang="en-ZA" sz="1000" b="0" i="0" kern="1200" dirty="0"/>
        </a:p>
      </dsp:txBody>
      <dsp:txXfrm>
        <a:off x="4172488" y="1092851"/>
        <a:ext cx="1298397" cy="505802"/>
      </dsp:txXfrm>
    </dsp:sp>
    <dsp:sp modelId="{7DCB834E-5B7C-0A49-B340-5374F1D64E73}">
      <dsp:nvSpPr>
        <dsp:cNvPr id="0" name=""/>
        <dsp:cNvSpPr/>
      </dsp:nvSpPr>
      <dsp:spPr>
        <a:xfrm>
          <a:off x="4438425" y="1598653"/>
          <a:ext cx="1298397" cy="855000"/>
        </a:xfrm>
        <a:prstGeom prst="roundRect">
          <a:avLst>
            <a:gd name="adj" fmla="val 10000"/>
          </a:avLst>
        </a:prstGeom>
        <a:solidFill>
          <a:schemeClr val="lt1">
            <a:alpha val="90000"/>
            <a:hueOff val="0"/>
            <a:satOff val="0"/>
            <a:lumOff val="0"/>
            <a:alphaOff val="0"/>
          </a:schemeClr>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ZA" sz="1000" b="0" i="0" kern="1200" dirty="0"/>
            <a:t>Feature Engineering, Modelling, and Model Performance.</a:t>
          </a:r>
        </a:p>
      </dsp:txBody>
      <dsp:txXfrm>
        <a:off x="4463467" y="1623695"/>
        <a:ext cx="1248313" cy="804916"/>
      </dsp:txXfrm>
    </dsp:sp>
    <dsp:sp modelId="{733EDF3D-209D-3644-8C39-642ED83ADBC4}">
      <dsp:nvSpPr>
        <dsp:cNvPr id="0" name=""/>
        <dsp:cNvSpPr/>
      </dsp:nvSpPr>
      <dsp:spPr>
        <a:xfrm>
          <a:off x="5667718" y="1184120"/>
          <a:ext cx="417284" cy="3232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GB" sz="800" kern="1200"/>
        </a:p>
      </dsp:txBody>
      <dsp:txXfrm>
        <a:off x="5667718" y="1248773"/>
        <a:ext cx="320305" cy="193957"/>
      </dsp:txXfrm>
    </dsp:sp>
    <dsp:sp modelId="{9F46AA0C-A86C-2047-B4F1-C516E85B40AE}">
      <dsp:nvSpPr>
        <dsp:cNvPr id="0" name=""/>
        <dsp:cNvSpPr/>
      </dsp:nvSpPr>
      <dsp:spPr>
        <a:xfrm>
          <a:off x="6258215" y="1092851"/>
          <a:ext cx="1298397" cy="758704"/>
        </a:xfrm>
        <a:prstGeom prst="roundRect">
          <a:avLst>
            <a:gd name="adj" fmla="val 10000"/>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38100" numCol="1" spcCol="1270" anchor="t" anchorCtr="0">
          <a:noAutofit/>
        </a:bodyPr>
        <a:lstStyle/>
        <a:p>
          <a:pPr marL="0" lvl="0" indent="0" algn="l" defTabSz="444500">
            <a:lnSpc>
              <a:spcPct val="90000"/>
            </a:lnSpc>
            <a:spcBef>
              <a:spcPct val="0"/>
            </a:spcBef>
            <a:spcAft>
              <a:spcPct val="35000"/>
            </a:spcAft>
            <a:buFont typeface="Arial" panose="020B0604020202020204" pitchFamily="34" charset="0"/>
            <a:buNone/>
          </a:pPr>
          <a:r>
            <a:rPr lang="en-ZA" sz="1000" b="1" i="0" kern="1200" dirty="0"/>
            <a:t>Conclusion and References</a:t>
          </a:r>
          <a:r>
            <a:rPr lang="en-ZA" sz="1000" b="0" i="0" kern="1200" dirty="0"/>
            <a:t>:</a:t>
          </a:r>
        </a:p>
      </dsp:txBody>
      <dsp:txXfrm>
        <a:off x="6258215" y="1092851"/>
        <a:ext cx="1298397" cy="505802"/>
      </dsp:txXfrm>
    </dsp:sp>
    <dsp:sp modelId="{E28725C6-B7D4-5E45-BD37-F032AF89578F}">
      <dsp:nvSpPr>
        <dsp:cNvPr id="0" name=""/>
        <dsp:cNvSpPr/>
      </dsp:nvSpPr>
      <dsp:spPr>
        <a:xfrm>
          <a:off x="6524152" y="1598653"/>
          <a:ext cx="1298397" cy="855000"/>
        </a:xfrm>
        <a:prstGeom prst="roundRect">
          <a:avLst>
            <a:gd name="adj" fmla="val 10000"/>
          </a:avLst>
        </a:prstGeom>
        <a:solidFill>
          <a:schemeClr val="lt1">
            <a:alpha val="90000"/>
            <a:hueOff val="0"/>
            <a:satOff val="0"/>
            <a:lumOff val="0"/>
            <a:alphaOff val="0"/>
          </a:schemeClr>
        </a:solidFill>
        <a:ln w="254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71120" rIns="71120" bIns="71120" numCol="1" spcCol="1270" anchor="t" anchorCtr="0">
          <a:noAutofit/>
        </a:bodyPr>
        <a:lstStyle/>
        <a:p>
          <a:pPr marL="57150" lvl="1" indent="-57150" algn="l" defTabSz="444500">
            <a:lnSpc>
              <a:spcPct val="90000"/>
            </a:lnSpc>
            <a:spcBef>
              <a:spcPct val="0"/>
            </a:spcBef>
            <a:spcAft>
              <a:spcPct val="15000"/>
            </a:spcAft>
            <a:buFont typeface="Arial" panose="020B0604020202020204" pitchFamily="34" charset="0"/>
            <a:buChar char="•"/>
          </a:pPr>
          <a:r>
            <a:rPr lang="en-ZA" sz="1000" b="0" i="0" kern="1200" dirty="0"/>
            <a:t>Summary of findings and sourcing information.</a:t>
          </a:r>
        </a:p>
      </dsp:txBody>
      <dsp:txXfrm>
        <a:off x="6549194" y="1623695"/>
        <a:ext cx="1248313" cy="8049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23FF8-11A1-0743-A70C-3ECA2C9C0BD7}">
      <dsp:nvSpPr>
        <dsp:cNvPr id="0" name=""/>
        <dsp:cNvSpPr/>
      </dsp:nvSpPr>
      <dsp:spPr>
        <a:xfrm>
          <a:off x="1872551" y="0"/>
          <a:ext cx="3546505" cy="3546505"/>
        </a:xfrm>
        <a:prstGeom prst="triangle">
          <a:avLst/>
        </a:prstGeom>
        <a:solidFill>
          <a:srgbClr val="0070C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9D90357-4484-804D-B2AB-19B56C797192}">
      <dsp:nvSpPr>
        <dsp:cNvPr id="0" name=""/>
        <dsp:cNvSpPr/>
      </dsp:nvSpPr>
      <dsp:spPr>
        <a:xfrm>
          <a:off x="3652581" y="266941"/>
          <a:ext cx="2305228" cy="50426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ZA" sz="1300" b="0" i="0" kern="1200" dirty="0"/>
            <a:t>Data-driven production recommendations</a:t>
          </a:r>
        </a:p>
      </dsp:txBody>
      <dsp:txXfrm>
        <a:off x="3677197" y="291557"/>
        <a:ext cx="2255996" cy="455036"/>
      </dsp:txXfrm>
    </dsp:sp>
    <dsp:sp modelId="{23F3825F-6B5F-0B4D-9508-1D0470A7884F}">
      <dsp:nvSpPr>
        <dsp:cNvPr id="0" name=""/>
        <dsp:cNvSpPr/>
      </dsp:nvSpPr>
      <dsp:spPr>
        <a:xfrm>
          <a:off x="3645804" y="922299"/>
          <a:ext cx="2305228" cy="50426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ZA" sz="1300" b="0" i="0" kern="1200" dirty="0"/>
            <a:t>Superhero genre evolution &amp; impact</a:t>
          </a:r>
        </a:p>
      </dsp:txBody>
      <dsp:txXfrm>
        <a:off x="3670420" y="946915"/>
        <a:ext cx="2255996" cy="455036"/>
      </dsp:txXfrm>
    </dsp:sp>
    <dsp:sp modelId="{8088D781-ED4F-C944-9E87-37382384D126}">
      <dsp:nvSpPr>
        <dsp:cNvPr id="0" name=""/>
        <dsp:cNvSpPr/>
      </dsp:nvSpPr>
      <dsp:spPr>
        <a:xfrm>
          <a:off x="3639026" y="1550561"/>
          <a:ext cx="2305228" cy="50426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ZA" sz="1300" b="0" i="0" kern="1200" dirty="0"/>
            <a:t>Insightful findings for stakeholders.</a:t>
          </a:r>
        </a:p>
      </dsp:txBody>
      <dsp:txXfrm>
        <a:off x="3663642" y="1575177"/>
        <a:ext cx="2255996" cy="455036"/>
      </dsp:txXfrm>
    </dsp:sp>
    <dsp:sp modelId="{8C1EEE28-AC48-5243-A04B-8D8BDA85A153}">
      <dsp:nvSpPr>
        <dsp:cNvPr id="0" name=""/>
        <dsp:cNvSpPr/>
      </dsp:nvSpPr>
      <dsp:spPr>
        <a:xfrm>
          <a:off x="3645804" y="2151731"/>
          <a:ext cx="2305228" cy="50426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ZA" sz="1300" b="0" i="0" kern="1200" dirty="0"/>
            <a:t>Audience reception by demographic</a:t>
          </a:r>
        </a:p>
      </dsp:txBody>
      <dsp:txXfrm>
        <a:off x="3670420" y="2176347"/>
        <a:ext cx="2255996" cy="455036"/>
      </dsp:txXfrm>
    </dsp:sp>
    <dsp:sp modelId="{49EFE693-CA77-534C-B792-98B0F56F88DA}">
      <dsp:nvSpPr>
        <dsp:cNvPr id="0" name=""/>
        <dsp:cNvSpPr/>
      </dsp:nvSpPr>
      <dsp:spPr>
        <a:xfrm>
          <a:off x="3611456" y="2766444"/>
          <a:ext cx="2305228" cy="504268"/>
        </a:xfrm>
        <a:prstGeom prst="round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Font typeface="Arial" panose="020B0604020202020204" pitchFamily="34" charset="0"/>
            <a:buNone/>
          </a:pPr>
          <a:r>
            <a:rPr lang="en-ZA" sz="1300" b="0" i="0" kern="1200" dirty="0"/>
            <a:t>Key success and failure factors</a:t>
          </a:r>
        </a:p>
      </dsp:txBody>
      <dsp:txXfrm>
        <a:off x="3636072" y="2791060"/>
        <a:ext cx="2255996" cy="4550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DA3D1-2EBE-854D-AB5F-413D6CABE502}">
      <dsp:nvSpPr>
        <dsp:cNvPr id="0" name=""/>
        <dsp:cNvSpPr/>
      </dsp:nvSpPr>
      <dsp:spPr>
        <a:xfrm>
          <a:off x="0" y="2312"/>
          <a:ext cx="78235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9807B2-EFFA-2E46-9E98-16E73ECE582A}">
      <dsp:nvSpPr>
        <dsp:cNvPr id="0" name=""/>
        <dsp:cNvSpPr/>
      </dsp:nvSpPr>
      <dsp:spPr>
        <a:xfrm>
          <a:off x="0" y="2312"/>
          <a:ext cx="7815943" cy="6486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Font typeface="+mj-lt"/>
            <a:buNone/>
          </a:pPr>
          <a:r>
            <a:rPr lang="en-ZA" sz="1050" b="1" i="0" u="sng" kern="1200" dirty="0"/>
            <a:t>Data Preparation</a:t>
          </a:r>
          <a:r>
            <a:rPr lang="en-ZA" sz="1050" b="0" i="0" u="sng" kern="1200" dirty="0"/>
            <a:t>:</a:t>
          </a:r>
        </a:p>
        <a:p>
          <a:pPr marL="0" lvl="0" indent="0" algn="l" defTabSz="466725">
            <a:lnSpc>
              <a:spcPct val="90000"/>
            </a:lnSpc>
            <a:spcBef>
              <a:spcPct val="0"/>
            </a:spcBef>
            <a:spcAft>
              <a:spcPct val="35000"/>
            </a:spcAft>
            <a:buFont typeface="+mj-lt"/>
            <a:buNone/>
          </a:pPr>
          <a:r>
            <a:rPr lang="en-ZA" sz="1050" b="0" i="0" kern="1200" dirty="0"/>
            <a:t>Not much data cleaning was needs as everything was in order. Stripping the white spaces mainly. </a:t>
          </a:r>
        </a:p>
      </dsp:txBody>
      <dsp:txXfrm>
        <a:off x="0" y="2312"/>
        <a:ext cx="7815943" cy="648622"/>
      </dsp:txXfrm>
    </dsp:sp>
    <dsp:sp modelId="{90CEFEA8-F74D-2E46-8DAC-E00A9EFBA98F}">
      <dsp:nvSpPr>
        <dsp:cNvPr id="0" name=""/>
        <dsp:cNvSpPr/>
      </dsp:nvSpPr>
      <dsp:spPr>
        <a:xfrm>
          <a:off x="0" y="565670"/>
          <a:ext cx="78235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FD5901-3B5A-AE4C-9B55-28B90872C79D}">
      <dsp:nvSpPr>
        <dsp:cNvPr id="0" name=""/>
        <dsp:cNvSpPr/>
      </dsp:nvSpPr>
      <dsp:spPr>
        <a:xfrm>
          <a:off x="0" y="650935"/>
          <a:ext cx="7823584" cy="628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Font typeface="+mj-lt"/>
            <a:buNone/>
          </a:pPr>
          <a:endParaRPr lang="en-ZA" sz="1050" b="0" i="0" kern="1200" dirty="0"/>
        </a:p>
      </dsp:txBody>
      <dsp:txXfrm>
        <a:off x="0" y="650935"/>
        <a:ext cx="7823584" cy="628376"/>
      </dsp:txXfrm>
    </dsp:sp>
    <dsp:sp modelId="{3AC23102-6CE8-3E4C-812B-A10A073C038E}">
      <dsp:nvSpPr>
        <dsp:cNvPr id="0" name=""/>
        <dsp:cNvSpPr/>
      </dsp:nvSpPr>
      <dsp:spPr>
        <a:xfrm>
          <a:off x="0" y="550954"/>
          <a:ext cx="78235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C54B45-6A8D-CE40-9D98-E748D5A29C67}">
      <dsp:nvSpPr>
        <dsp:cNvPr id="0" name=""/>
        <dsp:cNvSpPr/>
      </dsp:nvSpPr>
      <dsp:spPr>
        <a:xfrm>
          <a:off x="0" y="1279311"/>
          <a:ext cx="7823584" cy="628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Font typeface="+mj-lt"/>
            <a:buNone/>
          </a:pPr>
          <a:endParaRPr lang="en-ZA" sz="1050" b="0" i="0" kern="1200" dirty="0"/>
        </a:p>
      </dsp:txBody>
      <dsp:txXfrm>
        <a:off x="0" y="1279311"/>
        <a:ext cx="7823584" cy="628376"/>
      </dsp:txXfrm>
    </dsp:sp>
    <dsp:sp modelId="{ED804E27-4247-F24E-8DBB-C42382ADA017}">
      <dsp:nvSpPr>
        <dsp:cNvPr id="0" name=""/>
        <dsp:cNvSpPr/>
      </dsp:nvSpPr>
      <dsp:spPr>
        <a:xfrm>
          <a:off x="0" y="2053617"/>
          <a:ext cx="78235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BD289E-185B-5A4D-A5AA-203920D331B4}">
      <dsp:nvSpPr>
        <dsp:cNvPr id="0" name=""/>
        <dsp:cNvSpPr/>
      </dsp:nvSpPr>
      <dsp:spPr>
        <a:xfrm>
          <a:off x="7640" y="688191"/>
          <a:ext cx="7815943" cy="874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Font typeface="+mj-lt"/>
            <a:buNone/>
          </a:pPr>
          <a:r>
            <a:rPr lang="en-ZA" sz="1050" b="1" i="0" u="sng" kern="1200" dirty="0"/>
            <a:t>Findings</a:t>
          </a:r>
          <a:r>
            <a:rPr lang="en-ZA" sz="1050" b="0" i="0" u="sng" kern="1200" dirty="0"/>
            <a:t>:</a:t>
          </a:r>
          <a:br>
            <a:rPr lang="en-ZA" sz="1050" b="0" i="0" kern="1200" dirty="0"/>
          </a:br>
          <a:r>
            <a:rPr lang="en-ZA" sz="1050" b="0" i="0" kern="1200" dirty="0"/>
            <a:t> </a:t>
          </a:r>
          <a:endParaRPr lang="en-US" sz="1050" kern="1200" dirty="0"/>
        </a:p>
        <a:p>
          <a:pPr marL="0" lvl="0" indent="0" algn="l" defTabSz="466725">
            <a:lnSpc>
              <a:spcPct val="90000"/>
            </a:lnSpc>
            <a:spcBef>
              <a:spcPct val="0"/>
            </a:spcBef>
            <a:spcAft>
              <a:spcPct val="35000"/>
            </a:spcAft>
            <a:buNone/>
          </a:pPr>
          <a:r>
            <a:rPr lang="en-US" sz="1050" b="1" kern="1200" dirty="0"/>
            <a:t>- Marvel productions outperform DC</a:t>
          </a:r>
          <a:r>
            <a:rPr lang="en-US" sz="1050" kern="1200" dirty="0"/>
            <a:t> in both </a:t>
          </a:r>
          <a:r>
            <a:rPr lang="en-US" sz="1050" b="1" kern="1200" dirty="0"/>
            <a:t>audience reception</a:t>
          </a:r>
          <a:r>
            <a:rPr lang="en-US" sz="1050" kern="1200" dirty="0"/>
            <a:t> and </a:t>
          </a:r>
          <a:r>
            <a:rPr lang="en-US" sz="1050" b="1" kern="1200" dirty="0"/>
            <a:t>financial success</a:t>
          </a:r>
          <a:r>
            <a:rPr lang="en-US" sz="1050" kern="1200" dirty="0"/>
            <a:t>, especially during opening weekends.</a:t>
          </a:r>
        </a:p>
        <a:p>
          <a:pPr marL="0" lvl="0" indent="0" algn="l" defTabSz="466725">
            <a:lnSpc>
              <a:spcPct val="90000"/>
            </a:lnSpc>
            <a:spcBef>
              <a:spcPct val="0"/>
            </a:spcBef>
            <a:spcAft>
              <a:spcPct val="35000"/>
            </a:spcAft>
            <a:buFont typeface="+mj-lt"/>
            <a:buNone/>
          </a:pPr>
          <a:r>
            <a:rPr lang="en-US" sz="1050" b="1" kern="1200" dirty="0"/>
            <a:t>- DC movies tend to be longer</a:t>
          </a:r>
          <a:r>
            <a:rPr lang="en-US" sz="1050" kern="1200" dirty="0"/>
            <a:t>, but this doesn’t necessarily lead to better scores or higher earnings.</a:t>
          </a:r>
        </a:p>
        <a:p>
          <a:pPr marL="0" lvl="0" indent="0" algn="l" defTabSz="466725">
            <a:lnSpc>
              <a:spcPct val="90000"/>
            </a:lnSpc>
            <a:spcBef>
              <a:spcPct val="0"/>
            </a:spcBef>
            <a:spcAft>
              <a:spcPct val="35000"/>
            </a:spcAft>
            <a:buFont typeface="+mj-lt"/>
            <a:buNone/>
          </a:pPr>
          <a:r>
            <a:rPr lang="en-US" sz="1050" b="1" kern="1200" dirty="0"/>
            <a:t>- Interconnected storytelling</a:t>
          </a:r>
          <a:r>
            <a:rPr lang="en-US" sz="1050" kern="1200" dirty="0"/>
            <a:t>, as adopted by Marvel, has proven to be a powerful driver of loyalty and box office results.</a:t>
          </a:r>
        </a:p>
        <a:p>
          <a:pPr marL="0" lvl="0" indent="0" algn="l" defTabSz="466725">
            <a:lnSpc>
              <a:spcPct val="90000"/>
            </a:lnSpc>
            <a:spcBef>
              <a:spcPct val="0"/>
            </a:spcBef>
            <a:spcAft>
              <a:spcPct val="35000"/>
            </a:spcAft>
            <a:buFont typeface="+mj-lt"/>
            <a:buNone/>
          </a:pPr>
          <a:r>
            <a:rPr lang="en-US" sz="1050" kern="1200" dirty="0"/>
            <a:t>- DC has potential in character depth and unique tones (</a:t>
          </a:r>
          <a:r>
            <a:rPr lang="en-US" sz="1050" i="1" kern="1200" dirty="0"/>
            <a:t>e.g., Joker</a:t>
          </a:r>
          <a:r>
            <a:rPr lang="en-US" sz="1050" kern="1200" dirty="0"/>
            <a:t>), but would benefit from a more </a:t>
          </a:r>
          <a:r>
            <a:rPr lang="en-US" sz="1050" b="1" kern="1200" dirty="0"/>
            <a:t>consistent strategic direction</a:t>
          </a:r>
          <a:r>
            <a:rPr lang="en-US" sz="1050" kern="1200" dirty="0"/>
            <a:t>.</a:t>
          </a:r>
          <a:endParaRPr lang="en-ZA" sz="1050" b="0" i="0" kern="1200" dirty="0"/>
        </a:p>
      </dsp:txBody>
      <dsp:txXfrm>
        <a:off x="7640" y="688191"/>
        <a:ext cx="7815943" cy="874668"/>
      </dsp:txXfrm>
    </dsp:sp>
    <dsp:sp modelId="{3BE75514-1DE4-E940-B034-D657D8EEED35}">
      <dsp:nvSpPr>
        <dsp:cNvPr id="0" name=""/>
        <dsp:cNvSpPr/>
      </dsp:nvSpPr>
      <dsp:spPr>
        <a:xfrm>
          <a:off x="0" y="3370532"/>
          <a:ext cx="7823584"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DFF9B5-4735-3748-B813-DD08A3EB855C}">
      <dsp:nvSpPr>
        <dsp:cNvPr id="0" name=""/>
        <dsp:cNvSpPr/>
      </dsp:nvSpPr>
      <dsp:spPr>
        <a:xfrm>
          <a:off x="26496" y="2278869"/>
          <a:ext cx="7761857" cy="8869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66725">
            <a:lnSpc>
              <a:spcPct val="90000"/>
            </a:lnSpc>
            <a:spcBef>
              <a:spcPct val="0"/>
            </a:spcBef>
            <a:spcAft>
              <a:spcPct val="35000"/>
            </a:spcAft>
            <a:buFont typeface="+mj-lt"/>
            <a:buNone/>
          </a:pPr>
          <a:r>
            <a:rPr lang="en-ZA" sz="1050" b="1" i="0" u="sng" kern="1200" dirty="0"/>
            <a:t>Recommendations:</a:t>
          </a:r>
          <a:endParaRPr lang="en-ZA" sz="1050" b="0" i="0" u="sng" kern="1200" dirty="0"/>
        </a:p>
        <a:p>
          <a:pPr marL="0" lvl="0" indent="0" algn="l" defTabSz="466725">
            <a:lnSpc>
              <a:spcPct val="90000"/>
            </a:lnSpc>
            <a:spcBef>
              <a:spcPct val="0"/>
            </a:spcBef>
            <a:spcAft>
              <a:spcPct val="35000"/>
            </a:spcAft>
            <a:buFont typeface="+mj-lt"/>
            <a:buNone/>
          </a:pPr>
          <a:br>
            <a:rPr lang="en-US" sz="1050" b="0" i="0" kern="1200" dirty="0"/>
          </a:br>
          <a:r>
            <a:rPr lang="en-US" sz="1050" b="0" i="0" kern="1200" dirty="0"/>
            <a:t>- DC should unify its brand while using its strength in standalone films.</a:t>
          </a:r>
          <a:br>
            <a:rPr lang="en-US" sz="1050" b="0" i="0" kern="1200" dirty="0"/>
          </a:br>
          <a:r>
            <a:rPr lang="en-US" sz="1050" b="0" i="0" kern="1200" dirty="0"/>
            <a:t>- Marvel should maintain its universe strategy and explore new genres.</a:t>
          </a:r>
          <a:br>
            <a:rPr lang="en-US" sz="1050" b="0" i="0" kern="1200" dirty="0"/>
          </a:br>
          <a:r>
            <a:rPr lang="en-US" sz="1050" b="0" i="0" kern="1200" dirty="0"/>
            <a:t>- Researchers can expand analysis through sentiment, demographics, and time-based trends.</a:t>
          </a:r>
        </a:p>
        <a:p>
          <a:pPr marL="0" lvl="0" indent="0" algn="l" defTabSz="466725">
            <a:lnSpc>
              <a:spcPct val="90000"/>
            </a:lnSpc>
            <a:spcBef>
              <a:spcPct val="0"/>
            </a:spcBef>
            <a:spcAft>
              <a:spcPct val="35000"/>
            </a:spcAft>
            <a:buFont typeface="+mj-lt"/>
            <a:buNone/>
          </a:pPr>
          <a:endParaRPr lang="en-ZA" sz="1050" b="0" i="0" kern="1200" dirty="0"/>
        </a:p>
      </dsp:txBody>
      <dsp:txXfrm>
        <a:off x="26496" y="2278869"/>
        <a:ext cx="7761857" cy="886984"/>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743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04ED2685-787A-6E53-EF36-97C9534D918E}"/>
            </a:ext>
          </a:extLst>
        </p:cNvPr>
        <p:cNvGrpSpPr/>
        <p:nvPr/>
      </p:nvGrpSpPr>
      <p:grpSpPr>
        <a:xfrm>
          <a:off x="0" y="0"/>
          <a:ext cx="0" cy="0"/>
          <a:chOff x="0" y="0"/>
          <a:chExt cx="0" cy="0"/>
        </a:xfrm>
      </p:grpSpPr>
      <p:sp>
        <p:nvSpPr>
          <p:cNvPr id="641" name="Google Shape;641;g54ff9c4cb4_3_5:notes">
            <a:extLst>
              <a:ext uri="{FF2B5EF4-FFF2-40B4-BE49-F238E27FC236}">
                <a16:creationId xmlns:a16="http://schemas.microsoft.com/office/drawing/2014/main" id="{66E8DBBC-46D5-D7F1-3008-A0801E6077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a:extLst>
              <a:ext uri="{FF2B5EF4-FFF2-40B4-BE49-F238E27FC236}">
                <a16:creationId xmlns:a16="http://schemas.microsoft.com/office/drawing/2014/main" id="{EDD870B1-677D-0AAB-4912-BBFB8F324E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6469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213036A5-B345-E02A-79A4-5429FF212D54}"/>
            </a:ext>
          </a:extLst>
        </p:cNvPr>
        <p:cNvGrpSpPr/>
        <p:nvPr/>
      </p:nvGrpSpPr>
      <p:grpSpPr>
        <a:xfrm>
          <a:off x="0" y="0"/>
          <a:ext cx="0" cy="0"/>
          <a:chOff x="0" y="0"/>
          <a:chExt cx="0" cy="0"/>
        </a:xfrm>
      </p:grpSpPr>
      <p:sp>
        <p:nvSpPr>
          <p:cNvPr id="641" name="Google Shape;641;g54ff9c4cb4_3_5:notes">
            <a:extLst>
              <a:ext uri="{FF2B5EF4-FFF2-40B4-BE49-F238E27FC236}">
                <a16:creationId xmlns:a16="http://schemas.microsoft.com/office/drawing/2014/main" id="{FAB5801D-6409-B8CA-546A-36D486972A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a:extLst>
              <a:ext uri="{FF2B5EF4-FFF2-40B4-BE49-F238E27FC236}">
                <a16:creationId xmlns:a16="http://schemas.microsoft.com/office/drawing/2014/main" id="{B820E82A-1E40-4135-90DE-7403A79D8A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3307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2DE338B4-6A63-DB71-A819-42582E06CB62}"/>
            </a:ext>
          </a:extLst>
        </p:cNvPr>
        <p:cNvGrpSpPr/>
        <p:nvPr/>
      </p:nvGrpSpPr>
      <p:grpSpPr>
        <a:xfrm>
          <a:off x="0" y="0"/>
          <a:ext cx="0" cy="0"/>
          <a:chOff x="0" y="0"/>
          <a:chExt cx="0" cy="0"/>
        </a:xfrm>
      </p:grpSpPr>
      <p:sp>
        <p:nvSpPr>
          <p:cNvPr id="641" name="Google Shape;641;g54ff9c4cb4_3_5:notes">
            <a:extLst>
              <a:ext uri="{FF2B5EF4-FFF2-40B4-BE49-F238E27FC236}">
                <a16:creationId xmlns:a16="http://schemas.microsoft.com/office/drawing/2014/main" id="{B41F8CA3-7DAF-C99A-2E73-F304B387C7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a:extLst>
              <a:ext uri="{FF2B5EF4-FFF2-40B4-BE49-F238E27FC236}">
                <a16:creationId xmlns:a16="http://schemas.microsoft.com/office/drawing/2014/main" id="{57027717-D193-4086-B0FA-91243CA1C8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335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2DE338B4-6A63-DB71-A819-42582E06CB62}"/>
            </a:ext>
          </a:extLst>
        </p:cNvPr>
        <p:cNvGrpSpPr/>
        <p:nvPr/>
      </p:nvGrpSpPr>
      <p:grpSpPr>
        <a:xfrm>
          <a:off x="0" y="0"/>
          <a:ext cx="0" cy="0"/>
          <a:chOff x="0" y="0"/>
          <a:chExt cx="0" cy="0"/>
        </a:xfrm>
      </p:grpSpPr>
      <p:sp>
        <p:nvSpPr>
          <p:cNvPr id="641" name="Google Shape;641;g54ff9c4cb4_3_5:notes">
            <a:extLst>
              <a:ext uri="{FF2B5EF4-FFF2-40B4-BE49-F238E27FC236}">
                <a16:creationId xmlns:a16="http://schemas.microsoft.com/office/drawing/2014/main" id="{B41F8CA3-7DAF-C99A-2E73-F304B387C7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a:extLst>
              <a:ext uri="{FF2B5EF4-FFF2-40B4-BE49-F238E27FC236}">
                <a16:creationId xmlns:a16="http://schemas.microsoft.com/office/drawing/2014/main" id="{57027717-D193-4086-B0FA-91243CA1C8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1263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2DE338B4-6A63-DB71-A819-42582E06CB62}"/>
            </a:ext>
          </a:extLst>
        </p:cNvPr>
        <p:cNvGrpSpPr/>
        <p:nvPr/>
      </p:nvGrpSpPr>
      <p:grpSpPr>
        <a:xfrm>
          <a:off x="0" y="0"/>
          <a:ext cx="0" cy="0"/>
          <a:chOff x="0" y="0"/>
          <a:chExt cx="0" cy="0"/>
        </a:xfrm>
      </p:grpSpPr>
      <p:sp>
        <p:nvSpPr>
          <p:cNvPr id="641" name="Google Shape;641;g54ff9c4cb4_3_5:notes">
            <a:extLst>
              <a:ext uri="{FF2B5EF4-FFF2-40B4-BE49-F238E27FC236}">
                <a16:creationId xmlns:a16="http://schemas.microsoft.com/office/drawing/2014/main" id="{B41F8CA3-7DAF-C99A-2E73-F304B387C7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a:extLst>
              <a:ext uri="{FF2B5EF4-FFF2-40B4-BE49-F238E27FC236}">
                <a16:creationId xmlns:a16="http://schemas.microsoft.com/office/drawing/2014/main" id="{57027717-D193-4086-B0FA-91243CA1C8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657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409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a:extLst>
            <a:ext uri="{FF2B5EF4-FFF2-40B4-BE49-F238E27FC236}">
              <a16:creationId xmlns:a16="http://schemas.microsoft.com/office/drawing/2014/main" id="{B0E34993-7410-7B28-7B80-D45828EC670B}"/>
            </a:ext>
          </a:extLst>
        </p:cNvPr>
        <p:cNvGrpSpPr/>
        <p:nvPr/>
      </p:nvGrpSpPr>
      <p:grpSpPr>
        <a:xfrm>
          <a:off x="0" y="0"/>
          <a:ext cx="0" cy="0"/>
          <a:chOff x="0" y="0"/>
          <a:chExt cx="0" cy="0"/>
        </a:xfrm>
      </p:grpSpPr>
      <p:sp>
        <p:nvSpPr>
          <p:cNvPr id="931" name="Google Shape;931;g54dda1946d_4_2685:notes">
            <a:extLst>
              <a:ext uri="{FF2B5EF4-FFF2-40B4-BE49-F238E27FC236}">
                <a16:creationId xmlns:a16="http://schemas.microsoft.com/office/drawing/2014/main" id="{CF2D717B-56A9-9F90-3C53-1D9E9F600C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54dda1946d_4_2685:notes">
            <a:extLst>
              <a:ext uri="{FF2B5EF4-FFF2-40B4-BE49-F238E27FC236}">
                <a16:creationId xmlns:a16="http://schemas.microsoft.com/office/drawing/2014/main" id="{91DE2A23-8121-6FA4-A9AA-61AEB026F5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1337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a:extLst>
            <a:ext uri="{FF2B5EF4-FFF2-40B4-BE49-F238E27FC236}">
              <a16:creationId xmlns:a16="http://schemas.microsoft.com/office/drawing/2014/main" id="{A7E2618F-272D-8CDF-918F-DB0A0CE1450B}"/>
            </a:ext>
          </a:extLst>
        </p:cNvPr>
        <p:cNvGrpSpPr/>
        <p:nvPr/>
      </p:nvGrpSpPr>
      <p:grpSpPr>
        <a:xfrm>
          <a:off x="0" y="0"/>
          <a:ext cx="0" cy="0"/>
          <a:chOff x="0" y="0"/>
          <a:chExt cx="0" cy="0"/>
        </a:xfrm>
      </p:grpSpPr>
      <p:sp>
        <p:nvSpPr>
          <p:cNvPr id="931" name="Google Shape;931;g54dda1946d_4_2685:notes">
            <a:extLst>
              <a:ext uri="{FF2B5EF4-FFF2-40B4-BE49-F238E27FC236}">
                <a16:creationId xmlns:a16="http://schemas.microsoft.com/office/drawing/2014/main" id="{925C9317-FDFE-C2BC-865F-86833E8C81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54dda1946d_4_2685:notes">
            <a:extLst>
              <a:ext uri="{FF2B5EF4-FFF2-40B4-BE49-F238E27FC236}">
                <a16:creationId xmlns:a16="http://schemas.microsoft.com/office/drawing/2014/main" id="{1613C8E1-627C-34BA-94C2-7B86C7E341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559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0238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6D6148AD-6141-D948-9159-7EF5ED10B3A0}"/>
            </a:ext>
          </a:extLst>
        </p:cNvPr>
        <p:cNvGrpSpPr/>
        <p:nvPr/>
      </p:nvGrpSpPr>
      <p:grpSpPr>
        <a:xfrm>
          <a:off x="0" y="0"/>
          <a:ext cx="0" cy="0"/>
          <a:chOff x="0" y="0"/>
          <a:chExt cx="0" cy="0"/>
        </a:xfrm>
      </p:grpSpPr>
      <p:sp>
        <p:nvSpPr>
          <p:cNvPr id="641" name="Google Shape;641;g54ff9c4cb4_3_5:notes">
            <a:extLst>
              <a:ext uri="{FF2B5EF4-FFF2-40B4-BE49-F238E27FC236}">
                <a16:creationId xmlns:a16="http://schemas.microsoft.com/office/drawing/2014/main" id="{5F398080-7059-01B7-3EAF-B22061A1A8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a:extLst>
              <a:ext uri="{FF2B5EF4-FFF2-40B4-BE49-F238E27FC236}">
                <a16:creationId xmlns:a16="http://schemas.microsoft.com/office/drawing/2014/main" id="{23A2CEEB-808B-8EF1-2FC7-1CE75FC198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274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506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4B273677-BA91-449B-9269-0E61338521C9}"/>
            </a:ext>
          </a:extLst>
        </p:cNvPr>
        <p:cNvGrpSpPr/>
        <p:nvPr/>
      </p:nvGrpSpPr>
      <p:grpSpPr>
        <a:xfrm>
          <a:off x="0" y="0"/>
          <a:ext cx="0" cy="0"/>
          <a:chOff x="0" y="0"/>
          <a:chExt cx="0" cy="0"/>
        </a:xfrm>
      </p:grpSpPr>
      <p:sp>
        <p:nvSpPr>
          <p:cNvPr id="641" name="Google Shape;641;g54ff9c4cb4_3_5:notes">
            <a:extLst>
              <a:ext uri="{FF2B5EF4-FFF2-40B4-BE49-F238E27FC236}">
                <a16:creationId xmlns:a16="http://schemas.microsoft.com/office/drawing/2014/main" id="{B94F2C86-6958-FC24-FE15-B6E5D05371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a:extLst>
              <a:ext uri="{FF2B5EF4-FFF2-40B4-BE49-F238E27FC236}">
                <a16:creationId xmlns:a16="http://schemas.microsoft.com/office/drawing/2014/main" id="{C598D7F6-C8D0-86E2-E3A9-C148109682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711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5FD7A46E-98EB-E1EC-20B2-407A452802BD}"/>
            </a:ext>
          </a:extLst>
        </p:cNvPr>
        <p:cNvGrpSpPr/>
        <p:nvPr/>
      </p:nvGrpSpPr>
      <p:grpSpPr>
        <a:xfrm>
          <a:off x="0" y="0"/>
          <a:ext cx="0" cy="0"/>
          <a:chOff x="0" y="0"/>
          <a:chExt cx="0" cy="0"/>
        </a:xfrm>
      </p:grpSpPr>
      <p:sp>
        <p:nvSpPr>
          <p:cNvPr id="641" name="Google Shape;641;g54ff9c4cb4_3_5:notes">
            <a:extLst>
              <a:ext uri="{FF2B5EF4-FFF2-40B4-BE49-F238E27FC236}">
                <a16:creationId xmlns:a16="http://schemas.microsoft.com/office/drawing/2014/main" id="{05A9A765-CA27-2866-1E3F-9C27C62E5D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a:extLst>
              <a:ext uri="{FF2B5EF4-FFF2-40B4-BE49-F238E27FC236}">
                <a16:creationId xmlns:a16="http://schemas.microsoft.com/office/drawing/2014/main" id="{9CAE747D-9CDC-993F-560E-723D81F334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119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6CDC7205-2072-795F-FF20-F10EECBABFE0}"/>
            </a:ext>
          </a:extLst>
        </p:cNvPr>
        <p:cNvGrpSpPr/>
        <p:nvPr/>
      </p:nvGrpSpPr>
      <p:grpSpPr>
        <a:xfrm>
          <a:off x="0" y="0"/>
          <a:ext cx="0" cy="0"/>
          <a:chOff x="0" y="0"/>
          <a:chExt cx="0" cy="0"/>
        </a:xfrm>
      </p:grpSpPr>
      <p:sp>
        <p:nvSpPr>
          <p:cNvPr id="641" name="Google Shape;641;g54ff9c4cb4_3_5:notes">
            <a:extLst>
              <a:ext uri="{FF2B5EF4-FFF2-40B4-BE49-F238E27FC236}">
                <a16:creationId xmlns:a16="http://schemas.microsoft.com/office/drawing/2014/main" id="{8EE71B40-93B7-919C-4777-30EB395078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a:extLst>
              <a:ext uri="{FF2B5EF4-FFF2-40B4-BE49-F238E27FC236}">
                <a16:creationId xmlns:a16="http://schemas.microsoft.com/office/drawing/2014/main" id="{6239671F-1BF3-63DA-485E-B126F14159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228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a:extLst>
            <a:ext uri="{FF2B5EF4-FFF2-40B4-BE49-F238E27FC236}">
              <a16:creationId xmlns:a16="http://schemas.microsoft.com/office/drawing/2014/main" id="{45B1DC7F-5CF4-C4C0-9F90-AF5518FA35FA}"/>
            </a:ext>
          </a:extLst>
        </p:cNvPr>
        <p:cNvGrpSpPr/>
        <p:nvPr/>
      </p:nvGrpSpPr>
      <p:grpSpPr>
        <a:xfrm>
          <a:off x="0" y="0"/>
          <a:ext cx="0" cy="0"/>
          <a:chOff x="0" y="0"/>
          <a:chExt cx="0" cy="0"/>
        </a:xfrm>
      </p:grpSpPr>
      <p:sp>
        <p:nvSpPr>
          <p:cNvPr id="641" name="Google Shape;641;g54ff9c4cb4_3_5:notes">
            <a:extLst>
              <a:ext uri="{FF2B5EF4-FFF2-40B4-BE49-F238E27FC236}">
                <a16:creationId xmlns:a16="http://schemas.microsoft.com/office/drawing/2014/main" id="{3364AF53-7EF5-03F0-9626-77A058DBF1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54ff9c4cb4_3_5:notes">
            <a:extLst>
              <a:ext uri="{FF2B5EF4-FFF2-40B4-BE49-F238E27FC236}">
                <a16:creationId xmlns:a16="http://schemas.microsoft.com/office/drawing/2014/main" id="{31B11040-DBFA-E86A-4BD6-B7F9F67464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528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grpSp>
        <p:nvGrpSpPr>
          <p:cNvPr id="98" name="Google Shape;98;p14"/>
          <p:cNvGrpSpPr/>
          <p:nvPr/>
        </p:nvGrpSpPr>
        <p:grpSpPr>
          <a:xfrm>
            <a:off x="-247298" y="-446215"/>
            <a:ext cx="9638600" cy="6030088"/>
            <a:chOff x="-247298" y="-446215"/>
            <a:chExt cx="9638600" cy="6030088"/>
          </a:xfrm>
        </p:grpSpPr>
        <p:sp>
          <p:nvSpPr>
            <p:cNvPr id="99" name="Google Shape;99;p1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107;p14"/>
          <p:cNvSpPr txBox="1">
            <a:spLocks noGrp="1"/>
          </p:cNvSpPr>
          <p:nvPr>
            <p:ph type="title"/>
          </p:nvPr>
        </p:nvSpPr>
        <p:spPr>
          <a:xfrm>
            <a:off x="1226425" y="3229500"/>
            <a:ext cx="6691200" cy="547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8" name="Google Shape;108;p14"/>
          <p:cNvSpPr txBox="1">
            <a:spLocks noGrp="1"/>
          </p:cNvSpPr>
          <p:nvPr>
            <p:ph type="subTitle" idx="1"/>
          </p:nvPr>
        </p:nvSpPr>
        <p:spPr>
          <a:xfrm>
            <a:off x="1226413" y="1366200"/>
            <a:ext cx="66912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8" r:id="rId4"/>
    <p:sldLayoutId id="2147483659" r:id="rId5"/>
    <p:sldLayoutId id="2147483660" r:id="rId6"/>
    <p:sldLayoutId id="2147483677" r:id="rId7"/>
    <p:sldLayoutId id="214748367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575755" y="1405382"/>
            <a:ext cx="4215963" cy="2558750"/>
          </a:xfrm>
          <a:prstGeom prst="rect">
            <a:avLst/>
          </a:prstGeom>
        </p:spPr>
        <p:txBody>
          <a:bodyPr spcFirstLastPara="1" wrap="square" lIns="91425" tIns="91425" rIns="91425" bIns="91425" anchor="b" anchorCtr="0">
            <a:noAutofit/>
          </a:bodyPr>
          <a:lstStyle/>
          <a:p>
            <a:r>
              <a:rPr lang="en" sz="4300" dirty="0"/>
              <a:t>Workplace project – Marvel vs DC</a:t>
            </a:r>
            <a:br>
              <a:rPr lang="en" b="1" dirty="0"/>
            </a:br>
            <a:endParaRPr sz="4800" dirty="0"/>
          </a:p>
        </p:txBody>
      </p:sp>
      <p:sp>
        <p:nvSpPr>
          <p:cNvPr id="345" name="Google Shape;345;p36"/>
          <p:cNvSpPr txBox="1">
            <a:spLocks noGrp="1"/>
          </p:cNvSpPr>
          <p:nvPr>
            <p:ph type="subTitle" idx="1"/>
          </p:nvPr>
        </p:nvSpPr>
        <p:spPr>
          <a:xfrm>
            <a:off x="541775" y="3877356"/>
            <a:ext cx="4160700" cy="5946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Produced By: Tyrelle Brandt</a:t>
            </a:r>
            <a:endParaRPr dirty="0"/>
          </a:p>
        </p:txBody>
      </p:sp>
      <p:cxnSp>
        <p:nvCxnSpPr>
          <p:cNvPr id="346" name="Google Shape;346;p36"/>
          <p:cNvCxnSpPr/>
          <p:nvPr/>
        </p:nvCxnSpPr>
        <p:spPr>
          <a:xfrm>
            <a:off x="823425"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3210560" y="0"/>
            <a:ext cx="5825067" cy="5143500"/>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1CE32E69-B43F-DEE9-D071-15254D8A620E}"/>
            </a:ext>
          </a:extLst>
        </p:cNvPr>
        <p:cNvGrpSpPr/>
        <p:nvPr/>
      </p:nvGrpSpPr>
      <p:grpSpPr>
        <a:xfrm>
          <a:off x="0" y="0"/>
          <a:ext cx="0" cy="0"/>
          <a:chOff x="0" y="0"/>
          <a:chExt cx="0" cy="0"/>
        </a:xfrm>
      </p:grpSpPr>
      <p:sp>
        <p:nvSpPr>
          <p:cNvPr id="644" name="Google Shape;644;p48">
            <a:extLst>
              <a:ext uri="{FF2B5EF4-FFF2-40B4-BE49-F238E27FC236}">
                <a16:creationId xmlns:a16="http://schemas.microsoft.com/office/drawing/2014/main" id="{6A951DD1-E63B-2B12-AAA1-861AB2A15A09}"/>
              </a:ext>
            </a:extLst>
          </p:cNvPr>
          <p:cNvSpPr txBox="1">
            <a:spLocks noGrp="1"/>
          </p:cNvSpPr>
          <p:nvPr>
            <p:ph type="subTitle" idx="1"/>
          </p:nvPr>
        </p:nvSpPr>
        <p:spPr>
          <a:xfrm>
            <a:off x="739302" y="340704"/>
            <a:ext cx="6336615" cy="7018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t>Data Cleaning Analysis</a:t>
            </a:r>
            <a:endParaRPr b="1" dirty="0"/>
          </a:p>
        </p:txBody>
      </p:sp>
      <p:sp>
        <p:nvSpPr>
          <p:cNvPr id="3" name="Google Shape;463;p42">
            <a:extLst>
              <a:ext uri="{FF2B5EF4-FFF2-40B4-BE49-F238E27FC236}">
                <a16:creationId xmlns:a16="http://schemas.microsoft.com/office/drawing/2014/main" id="{43A03321-D169-9203-7FF9-E936970C7C29}"/>
              </a:ext>
            </a:extLst>
          </p:cNvPr>
          <p:cNvSpPr txBox="1">
            <a:spLocks/>
          </p:cNvSpPr>
          <p:nvPr/>
        </p:nvSpPr>
        <p:spPr>
          <a:xfrm>
            <a:off x="538411" y="1167277"/>
            <a:ext cx="7823584" cy="35465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algn="l">
              <a:spcBef>
                <a:spcPts val="1000"/>
              </a:spcBef>
              <a:buSzPts val="1400"/>
              <a:buFont typeface="DM Sans"/>
              <a:buChar char="●"/>
            </a:pPr>
            <a:r>
              <a:rPr lang="en-ZA" sz="1200" dirty="0"/>
              <a:t>Noted the following during the analysis was done:</a:t>
            </a:r>
            <a:br>
              <a:rPr lang="en-ZA" sz="1200" dirty="0"/>
            </a:br>
            <a:br>
              <a:rPr lang="en-ZA" sz="1200" dirty="0"/>
            </a:br>
            <a:r>
              <a:rPr lang="en-ZA" sz="1200" dirty="0"/>
              <a:t>Check for NULL: 0</a:t>
            </a:r>
            <a:br>
              <a:rPr lang="en-ZA" sz="1200" dirty="0"/>
            </a:br>
            <a:r>
              <a:rPr lang="en-ZA" sz="1200" dirty="0"/>
              <a:t>Check for duplicates: 0</a:t>
            </a:r>
            <a:br>
              <a:rPr lang="en-ZA" sz="1200" dirty="0"/>
            </a:br>
            <a:endParaRPr lang="en-ZA" sz="1200" dirty="0"/>
          </a:p>
          <a:p>
            <a:pPr algn="l">
              <a:spcBef>
                <a:spcPts val="1000"/>
              </a:spcBef>
              <a:buSzPts val="1400"/>
              <a:buFont typeface="DM Sans"/>
              <a:buChar char="●"/>
            </a:pPr>
            <a:r>
              <a:rPr lang="en-US" sz="1200" dirty="0"/>
              <a:t>Stripped all white spaces. </a:t>
            </a:r>
          </a:p>
          <a:p>
            <a:pPr algn="l">
              <a:spcBef>
                <a:spcPts val="1000"/>
              </a:spcBef>
              <a:buSzPts val="1400"/>
              <a:buFont typeface="DM Sans"/>
              <a:buChar char="●"/>
            </a:pPr>
            <a:r>
              <a:rPr lang="en-US" sz="1200" dirty="0"/>
              <a:t>Dropped all null values.</a:t>
            </a:r>
          </a:p>
          <a:p>
            <a:pPr algn="l">
              <a:spcBef>
                <a:spcPts val="1000"/>
              </a:spcBef>
              <a:buSzPts val="1400"/>
              <a:buFont typeface="DM Sans"/>
              <a:buChar char="●"/>
            </a:pPr>
            <a:r>
              <a:rPr lang="en-US" sz="1200" dirty="0"/>
              <a:t>Dropped un-named: 0 column </a:t>
            </a:r>
            <a:endParaRPr lang="en-ZA" sz="1200" dirty="0"/>
          </a:p>
          <a:p>
            <a:pPr algn="l">
              <a:spcBef>
                <a:spcPts val="1000"/>
              </a:spcBef>
              <a:buSzPts val="1400"/>
              <a:buFont typeface="DM Sans"/>
              <a:buChar char="●"/>
            </a:pPr>
            <a:endParaRPr lang="en-ZA" sz="1200" dirty="0"/>
          </a:p>
        </p:txBody>
      </p:sp>
    </p:spTree>
    <p:extLst>
      <p:ext uri="{BB962C8B-B14F-4D97-AF65-F5344CB8AC3E}">
        <p14:creationId xmlns:p14="http://schemas.microsoft.com/office/powerpoint/2010/main" val="3118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8"/>
          <p:cNvSpPr txBox="1">
            <a:spLocks noGrp="1"/>
          </p:cNvSpPr>
          <p:nvPr>
            <p:ph type="subTitle" idx="1"/>
          </p:nvPr>
        </p:nvSpPr>
        <p:spPr>
          <a:xfrm>
            <a:off x="1274396" y="0"/>
            <a:ext cx="6336615" cy="70188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200" b="1" dirty="0" err="1">
                <a:latin typeface="Outfit" panose="020B0604020202020204" charset="0"/>
              </a:rPr>
              <a:t>IMDd</a:t>
            </a:r>
            <a:r>
              <a:rPr lang="en-US" sz="3200" b="1" dirty="0">
                <a:latin typeface="Outfit" panose="020B0604020202020204" charset="0"/>
              </a:rPr>
              <a:t> (Rate) Scores – Audience </a:t>
            </a:r>
          </a:p>
        </p:txBody>
      </p:sp>
      <p:pic>
        <p:nvPicPr>
          <p:cNvPr id="2" name="Picture 1">
            <a:extLst>
              <a:ext uri="{FF2B5EF4-FFF2-40B4-BE49-F238E27FC236}">
                <a16:creationId xmlns:a16="http://schemas.microsoft.com/office/drawing/2014/main" id="{A52A3FDA-A2B2-7A26-27F9-C41D01D294FF}"/>
              </a:ext>
            </a:extLst>
          </p:cNvPr>
          <p:cNvPicPr>
            <a:picLocks noChangeAspect="1"/>
          </p:cNvPicPr>
          <p:nvPr/>
        </p:nvPicPr>
        <p:blipFill>
          <a:blip r:embed="rId3"/>
          <a:stretch>
            <a:fillRect/>
          </a:stretch>
        </p:blipFill>
        <p:spPr>
          <a:xfrm>
            <a:off x="742427" y="526472"/>
            <a:ext cx="6259838" cy="4506191"/>
          </a:xfrm>
          <a:prstGeom prst="rect">
            <a:avLst/>
          </a:prstGeom>
        </p:spPr>
      </p:pic>
      <p:sp>
        <p:nvSpPr>
          <p:cNvPr id="14" name="TextBox 13">
            <a:extLst>
              <a:ext uri="{FF2B5EF4-FFF2-40B4-BE49-F238E27FC236}">
                <a16:creationId xmlns:a16="http://schemas.microsoft.com/office/drawing/2014/main" id="{C5F3BC6A-4231-4DD6-932E-DF9545D585D9}"/>
              </a:ext>
            </a:extLst>
          </p:cNvPr>
          <p:cNvSpPr txBox="1"/>
          <p:nvPr/>
        </p:nvSpPr>
        <p:spPr>
          <a:xfrm>
            <a:off x="6856268" y="1461616"/>
            <a:ext cx="2147238" cy="995144"/>
          </a:xfrm>
          <a:prstGeom prst="rect">
            <a:avLst/>
          </a:prstGeom>
          <a:noFill/>
        </p:spPr>
        <p:txBody>
          <a:bodyPr wrap="square">
            <a:spAutoFit/>
          </a:bodyPr>
          <a:lstStyle/>
          <a:p>
            <a:pPr marL="139700" indent="0" algn="l">
              <a:spcBef>
                <a:spcPts val="1000"/>
              </a:spcBef>
              <a:buSzPts val="1400"/>
            </a:pPr>
            <a:r>
              <a:rPr lang="en-US" b="1" dirty="0">
                <a:latin typeface="DM Sans" pitchFamily="2" charset="0"/>
                <a:cs typeface="Aharoni" panose="020F0502020204030204" pitchFamily="2" charset="-79"/>
              </a:rPr>
              <a:t>Company      Rate</a:t>
            </a:r>
          </a:p>
          <a:p>
            <a:pPr marL="139700" indent="0" algn="l">
              <a:spcBef>
                <a:spcPts val="1000"/>
              </a:spcBef>
              <a:buSzPts val="1400"/>
            </a:pPr>
            <a:r>
              <a:rPr lang="en-US" b="1" dirty="0">
                <a:latin typeface="DM Sans" pitchFamily="2" charset="0"/>
                <a:cs typeface="Aharoni" panose="020F0502020204030204" pitchFamily="2" charset="-79"/>
              </a:rPr>
              <a:t>  DC  	     6.821429</a:t>
            </a:r>
          </a:p>
          <a:p>
            <a:pPr marL="139700" indent="0" algn="l">
              <a:spcBef>
                <a:spcPts val="1000"/>
              </a:spcBef>
              <a:buSzPts val="1400"/>
            </a:pPr>
            <a:r>
              <a:rPr lang="en-US" b="1" dirty="0">
                <a:latin typeface="DM Sans" pitchFamily="2" charset="0"/>
                <a:cs typeface="Aharoni" panose="020F0502020204030204" pitchFamily="2" charset="-79"/>
              </a:rPr>
              <a:t>  Marvel        7.581250</a:t>
            </a:r>
          </a:p>
        </p:txBody>
      </p:sp>
    </p:spTree>
    <p:extLst>
      <p:ext uri="{BB962C8B-B14F-4D97-AF65-F5344CB8AC3E}">
        <p14:creationId xmlns:p14="http://schemas.microsoft.com/office/powerpoint/2010/main" val="288114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2D6CFFE8-370D-E19B-0E6B-0BA3E93211A0}"/>
            </a:ext>
          </a:extLst>
        </p:cNvPr>
        <p:cNvGrpSpPr/>
        <p:nvPr/>
      </p:nvGrpSpPr>
      <p:grpSpPr>
        <a:xfrm>
          <a:off x="0" y="0"/>
          <a:ext cx="0" cy="0"/>
          <a:chOff x="0" y="0"/>
          <a:chExt cx="0" cy="0"/>
        </a:xfrm>
      </p:grpSpPr>
      <p:sp>
        <p:nvSpPr>
          <p:cNvPr id="644" name="Google Shape;644;p48">
            <a:extLst>
              <a:ext uri="{FF2B5EF4-FFF2-40B4-BE49-F238E27FC236}">
                <a16:creationId xmlns:a16="http://schemas.microsoft.com/office/drawing/2014/main" id="{7FE95153-1B71-C70C-6CE3-8D85C3EAC2CE}"/>
              </a:ext>
            </a:extLst>
          </p:cNvPr>
          <p:cNvSpPr txBox="1">
            <a:spLocks noGrp="1"/>
          </p:cNvSpPr>
          <p:nvPr>
            <p:ph type="subTitle" idx="1"/>
          </p:nvPr>
        </p:nvSpPr>
        <p:spPr>
          <a:xfrm>
            <a:off x="1443729" y="0"/>
            <a:ext cx="6336615" cy="70188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200" b="1" dirty="0" err="1">
                <a:latin typeface="Outfit" panose="020B0604020202020204" charset="0"/>
              </a:rPr>
              <a:t>Metascores</a:t>
            </a:r>
            <a:r>
              <a:rPr lang="en-US" sz="3200" b="1" dirty="0">
                <a:latin typeface="Outfit" panose="020B0604020202020204" charset="0"/>
              </a:rPr>
              <a:t> – Critics  </a:t>
            </a:r>
          </a:p>
        </p:txBody>
      </p:sp>
      <p:pic>
        <p:nvPicPr>
          <p:cNvPr id="2" name="Picture 1">
            <a:extLst>
              <a:ext uri="{FF2B5EF4-FFF2-40B4-BE49-F238E27FC236}">
                <a16:creationId xmlns:a16="http://schemas.microsoft.com/office/drawing/2014/main" id="{B86F5447-03F5-354C-2DE5-ED981886BFA0}"/>
              </a:ext>
            </a:extLst>
          </p:cNvPr>
          <p:cNvPicPr>
            <a:picLocks noChangeAspect="1"/>
          </p:cNvPicPr>
          <p:nvPr/>
        </p:nvPicPr>
        <p:blipFill>
          <a:blip r:embed="rId3"/>
          <a:stretch>
            <a:fillRect/>
          </a:stretch>
        </p:blipFill>
        <p:spPr>
          <a:xfrm>
            <a:off x="586509" y="581891"/>
            <a:ext cx="6350000" cy="4436918"/>
          </a:xfrm>
          <a:prstGeom prst="rect">
            <a:avLst/>
          </a:prstGeom>
        </p:spPr>
      </p:pic>
      <p:sp>
        <p:nvSpPr>
          <p:cNvPr id="5" name="TextBox 4">
            <a:extLst>
              <a:ext uri="{FF2B5EF4-FFF2-40B4-BE49-F238E27FC236}">
                <a16:creationId xmlns:a16="http://schemas.microsoft.com/office/drawing/2014/main" id="{8FE3B3F9-34ED-C1E2-7DF2-EE0A047D2819}"/>
              </a:ext>
            </a:extLst>
          </p:cNvPr>
          <p:cNvSpPr txBox="1"/>
          <p:nvPr/>
        </p:nvSpPr>
        <p:spPr>
          <a:xfrm>
            <a:off x="6856268" y="1461616"/>
            <a:ext cx="2232314" cy="995144"/>
          </a:xfrm>
          <a:prstGeom prst="rect">
            <a:avLst/>
          </a:prstGeom>
          <a:noFill/>
        </p:spPr>
        <p:txBody>
          <a:bodyPr wrap="square">
            <a:spAutoFit/>
          </a:bodyPr>
          <a:lstStyle/>
          <a:p>
            <a:pPr marL="139700" indent="0" algn="l">
              <a:spcBef>
                <a:spcPts val="1000"/>
              </a:spcBef>
              <a:buSzPts val="1400"/>
            </a:pPr>
            <a:r>
              <a:rPr lang="en-US" b="1" dirty="0">
                <a:latin typeface="DM Sans" pitchFamily="2" charset="0"/>
                <a:cs typeface="Aharoni" panose="020F0502020204030204" pitchFamily="2" charset="-79"/>
              </a:rPr>
              <a:t>Company  </a:t>
            </a:r>
            <a:r>
              <a:rPr lang="en-US" b="1" dirty="0" err="1">
                <a:latin typeface="DM Sans" pitchFamily="2" charset="0"/>
                <a:cs typeface="Aharoni" panose="020F0502020204030204" pitchFamily="2" charset="-79"/>
              </a:rPr>
              <a:t>Metascore</a:t>
            </a:r>
            <a:endParaRPr lang="en-US" b="1" dirty="0">
              <a:latin typeface="DM Sans" pitchFamily="2" charset="0"/>
              <a:cs typeface="Aharoni" panose="020F0502020204030204" pitchFamily="2" charset="-79"/>
            </a:endParaRPr>
          </a:p>
          <a:p>
            <a:pPr marL="139700" indent="0" algn="l">
              <a:spcBef>
                <a:spcPts val="1000"/>
              </a:spcBef>
              <a:buSzPts val="1400"/>
            </a:pPr>
            <a:r>
              <a:rPr lang="en-US" b="1" dirty="0">
                <a:latin typeface="DM Sans" pitchFamily="2" charset="0"/>
                <a:cs typeface="Aharoni" panose="020F0502020204030204" pitchFamily="2" charset="-79"/>
              </a:rPr>
              <a:t> DC                  58</a:t>
            </a:r>
          </a:p>
          <a:p>
            <a:pPr marL="139700" indent="0" algn="l">
              <a:spcBef>
                <a:spcPts val="1000"/>
              </a:spcBef>
              <a:buSzPts val="1400"/>
            </a:pPr>
            <a:r>
              <a:rPr lang="en-US" b="1" dirty="0">
                <a:latin typeface="DM Sans" pitchFamily="2" charset="0"/>
                <a:cs typeface="Aharoni" panose="020F0502020204030204" pitchFamily="2" charset="-79"/>
              </a:rPr>
              <a:t> Marvel          71.0625</a:t>
            </a:r>
          </a:p>
        </p:txBody>
      </p:sp>
    </p:spTree>
    <p:extLst>
      <p:ext uri="{BB962C8B-B14F-4D97-AF65-F5344CB8AC3E}">
        <p14:creationId xmlns:p14="http://schemas.microsoft.com/office/powerpoint/2010/main" val="4084003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9FFE26A7-3CA8-7E1B-2F13-C1CFD732B3E3}"/>
            </a:ext>
          </a:extLst>
        </p:cNvPr>
        <p:cNvGrpSpPr/>
        <p:nvPr/>
      </p:nvGrpSpPr>
      <p:grpSpPr>
        <a:xfrm>
          <a:off x="0" y="0"/>
          <a:ext cx="0" cy="0"/>
          <a:chOff x="0" y="0"/>
          <a:chExt cx="0" cy="0"/>
        </a:xfrm>
      </p:grpSpPr>
      <p:sp>
        <p:nvSpPr>
          <p:cNvPr id="644" name="Google Shape;644;p48">
            <a:extLst>
              <a:ext uri="{FF2B5EF4-FFF2-40B4-BE49-F238E27FC236}">
                <a16:creationId xmlns:a16="http://schemas.microsoft.com/office/drawing/2014/main" id="{43018204-6E45-3935-8A40-1031A22EAA75}"/>
              </a:ext>
            </a:extLst>
          </p:cNvPr>
          <p:cNvSpPr txBox="1">
            <a:spLocks noGrp="1"/>
          </p:cNvSpPr>
          <p:nvPr>
            <p:ph type="subTitle" idx="1"/>
          </p:nvPr>
        </p:nvSpPr>
        <p:spPr>
          <a:xfrm>
            <a:off x="1192808" y="387928"/>
            <a:ext cx="6336615" cy="70188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b="1" dirty="0"/>
              <a:t>Conclusion:</a:t>
            </a:r>
            <a:endParaRPr lang="en-US" sz="3600" b="1" dirty="0">
              <a:latin typeface="Outfit" panose="020B0604020202020204" charset="0"/>
            </a:endParaRPr>
          </a:p>
        </p:txBody>
      </p:sp>
      <p:sp>
        <p:nvSpPr>
          <p:cNvPr id="3" name="Google Shape;463;p42">
            <a:extLst>
              <a:ext uri="{FF2B5EF4-FFF2-40B4-BE49-F238E27FC236}">
                <a16:creationId xmlns:a16="http://schemas.microsoft.com/office/drawing/2014/main" id="{F52757AC-BF57-45C9-4694-F3C046F73BCA}"/>
              </a:ext>
            </a:extLst>
          </p:cNvPr>
          <p:cNvSpPr txBox="1">
            <a:spLocks/>
          </p:cNvSpPr>
          <p:nvPr/>
        </p:nvSpPr>
        <p:spPr>
          <a:xfrm>
            <a:off x="893618" y="1042586"/>
            <a:ext cx="8202969" cy="296045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425450" indent="-285750" algn="l">
              <a:spcBef>
                <a:spcPts val="1000"/>
              </a:spcBef>
              <a:buSzPts val="1400"/>
              <a:buFont typeface="Wingdings" panose="05000000000000000000" pitchFamily="2" charset="2"/>
              <a:buChar char="ü"/>
            </a:pPr>
            <a:r>
              <a:rPr lang="en-US" sz="1400" dirty="0"/>
              <a:t>Marvel consistently performs better than DC in both user ratings (IMDb) and </a:t>
            </a:r>
            <a:r>
              <a:rPr lang="en-US" sz="1400" dirty="0" err="1"/>
              <a:t>metascores</a:t>
            </a:r>
            <a:r>
              <a:rPr lang="en-US" sz="1400" dirty="0"/>
              <a:t>.</a:t>
            </a:r>
          </a:p>
          <a:p>
            <a:pPr marL="425450" indent="-285750" algn="l">
              <a:spcBef>
                <a:spcPts val="1000"/>
              </a:spcBef>
              <a:buSzPts val="1400"/>
              <a:buFont typeface="Wingdings" panose="05000000000000000000" pitchFamily="2" charset="2"/>
              <a:buChar char="ü"/>
            </a:pPr>
            <a:r>
              <a:rPr lang="en-US" sz="1400" dirty="0"/>
              <a:t>The higher </a:t>
            </a:r>
            <a:r>
              <a:rPr lang="en-US" sz="1400" dirty="0" err="1"/>
              <a:t>IMDd</a:t>
            </a:r>
            <a:r>
              <a:rPr lang="en-US" sz="1400" dirty="0"/>
              <a:t> ratings and </a:t>
            </a:r>
            <a:r>
              <a:rPr lang="en-US" sz="1400" dirty="0" err="1"/>
              <a:t>metascores</a:t>
            </a:r>
            <a:r>
              <a:rPr lang="en-US" sz="1400" dirty="0"/>
              <a:t> for Marvel indicate better audience and critical reception, likely due to their more consistent tone, better character development, and success in building a cinematic universe.</a:t>
            </a:r>
          </a:p>
          <a:p>
            <a:pPr marL="425450" indent="-285750" algn="l">
              <a:spcBef>
                <a:spcPts val="1000"/>
              </a:spcBef>
              <a:buSzPts val="1400"/>
              <a:buFont typeface="Wingdings" panose="05000000000000000000" pitchFamily="2" charset="2"/>
              <a:buChar char="ü"/>
            </a:pPr>
            <a:r>
              <a:rPr lang="en-US" sz="1400" dirty="0"/>
              <a:t>DC, on the other hand, faces more mixed reception due to inconsistent movie tones, critical reception issues, and challenges in creating a unified cinematic universe, although recent successes like Wonder Woman and </a:t>
            </a:r>
            <a:r>
              <a:rPr lang="en-US" sz="1400" dirty="0" err="1"/>
              <a:t>Aquaman</a:t>
            </a:r>
            <a:r>
              <a:rPr lang="en-US" sz="1400" dirty="0"/>
              <a:t> suggest improvements.</a:t>
            </a:r>
          </a:p>
          <a:p>
            <a:pPr marL="425450" indent="-285750" algn="l">
              <a:spcBef>
                <a:spcPts val="1000"/>
              </a:spcBef>
              <a:buSzPts val="1400"/>
              <a:buFont typeface="Wingdings" panose="05000000000000000000" pitchFamily="2" charset="2"/>
              <a:buChar char="ü"/>
            </a:pPr>
            <a:r>
              <a:rPr lang="en-US" sz="1400" dirty="0"/>
              <a:t>DC has greater variability, with both high highs (The Dark Knight) and low lows.</a:t>
            </a:r>
            <a:endParaRPr lang="en-ZA" sz="1400" dirty="0"/>
          </a:p>
        </p:txBody>
      </p:sp>
    </p:spTree>
    <p:extLst>
      <p:ext uri="{BB962C8B-B14F-4D97-AF65-F5344CB8AC3E}">
        <p14:creationId xmlns:p14="http://schemas.microsoft.com/office/powerpoint/2010/main" val="518113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0045AFE1-4926-FBAC-B9E6-D36541D7764E}"/>
            </a:ext>
          </a:extLst>
        </p:cNvPr>
        <p:cNvGrpSpPr/>
        <p:nvPr/>
      </p:nvGrpSpPr>
      <p:grpSpPr>
        <a:xfrm>
          <a:off x="0" y="0"/>
          <a:ext cx="0" cy="0"/>
          <a:chOff x="0" y="0"/>
          <a:chExt cx="0" cy="0"/>
        </a:xfrm>
      </p:grpSpPr>
      <p:sp>
        <p:nvSpPr>
          <p:cNvPr id="644" name="Google Shape;644;p48">
            <a:extLst>
              <a:ext uri="{FF2B5EF4-FFF2-40B4-BE49-F238E27FC236}">
                <a16:creationId xmlns:a16="http://schemas.microsoft.com/office/drawing/2014/main" id="{7B585341-BF06-6370-29AE-E292588C3F4A}"/>
              </a:ext>
            </a:extLst>
          </p:cNvPr>
          <p:cNvSpPr txBox="1">
            <a:spLocks noGrp="1"/>
          </p:cNvSpPr>
          <p:nvPr>
            <p:ph type="subTitle" idx="1"/>
          </p:nvPr>
        </p:nvSpPr>
        <p:spPr>
          <a:xfrm>
            <a:off x="1335355" y="0"/>
            <a:ext cx="6336615" cy="70188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b="1" dirty="0">
                <a:latin typeface="Outfit" panose="020B0604020202020204" charset="0"/>
              </a:rPr>
              <a:t>Opening Weekend Earnings</a:t>
            </a:r>
            <a:endParaRPr lang="en-US" sz="3200" b="1" dirty="0">
              <a:latin typeface="Outfit" panose="020B0604020202020204" charset="0"/>
            </a:endParaRPr>
          </a:p>
        </p:txBody>
      </p:sp>
      <p:sp>
        <p:nvSpPr>
          <p:cNvPr id="3" name="Google Shape;463;p42">
            <a:extLst>
              <a:ext uri="{FF2B5EF4-FFF2-40B4-BE49-F238E27FC236}">
                <a16:creationId xmlns:a16="http://schemas.microsoft.com/office/drawing/2014/main" id="{39EF7B9B-BB86-0C79-0614-AF784705D2A9}"/>
              </a:ext>
            </a:extLst>
          </p:cNvPr>
          <p:cNvSpPr txBox="1">
            <a:spLocks/>
          </p:cNvSpPr>
          <p:nvPr/>
        </p:nvSpPr>
        <p:spPr>
          <a:xfrm>
            <a:off x="6109547" y="513344"/>
            <a:ext cx="3034453" cy="39425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139700" indent="0" algn="l">
              <a:spcBef>
                <a:spcPts val="1000"/>
              </a:spcBef>
              <a:buSzPts val="1400"/>
            </a:pPr>
            <a:r>
              <a:rPr lang="en-US" sz="1800" b="1" dirty="0"/>
              <a:t>Conclusion:</a:t>
            </a:r>
            <a:endParaRPr lang="en-US" sz="1100" dirty="0"/>
          </a:p>
          <a:p>
            <a:pPr marL="139700" indent="0" algn="l">
              <a:spcBef>
                <a:spcPts val="1000"/>
              </a:spcBef>
              <a:buSzPts val="1400"/>
            </a:pPr>
            <a:r>
              <a:rPr lang="en-US" sz="1200" dirty="0"/>
              <a:t>Average Opening Weekend: </a:t>
            </a:r>
            <a:br>
              <a:rPr lang="en-US" sz="1200" dirty="0"/>
            </a:br>
            <a:r>
              <a:rPr lang="en-US" sz="1200" dirty="0"/>
              <a:t>DC’s - 91.46 million dollars.</a:t>
            </a:r>
            <a:br>
              <a:rPr lang="en-US" sz="1200" dirty="0"/>
            </a:br>
            <a:r>
              <a:rPr lang="en-US" sz="1200" dirty="0"/>
              <a:t>Marvel’s - 134.73 million dollars.</a:t>
            </a:r>
          </a:p>
          <a:p>
            <a:pPr marL="139700" indent="0" algn="l">
              <a:spcBef>
                <a:spcPts val="1000"/>
              </a:spcBef>
              <a:buSzPts val="1400"/>
            </a:pPr>
            <a:endParaRPr lang="en-US" sz="1200" dirty="0"/>
          </a:p>
          <a:p>
            <a:pPr marL="139700" indent="0" algn="l">
              <a:spcBef>
                <a:spcPts val="1000"/>
              </a:spcBef>
              <a:buSzPts val="1400"/>
            </a:pPr>
            <a:r>
              <a:rPr lang="en-US" sz="1200" dirty="0"/>
              <a:t>Marvel's blockbuster hits like Endgame significantly boost its average opening weekend earnings, making them about 50% higher than DC's. This is driven by Marvel’s interconnected universe and strong fanbase. DC has successful films but lacks consistent, franchise-wide momentum, leading to more variable box office results.</a:t>
            </a:r>
          </a:p>
        </p:txBody>
      </p:sp>
      <p:pic>
        <p:nvPicPr>
          <p:cNvPr id="2" name="Picture 1" descr="screenshot_6.png">
            <a:extLst>
              <a:ext uri="{FF2B5EF4-FFF2-40B4-BE49-F238E27FC236}">
                <a16:creationId xmlns:a16="http://schemas.microsoft.com/office/drawing/2014/main" id="{FF7C378C-F4B0-9189-0033-BAD50F92EAD3}"/>
              </a:ext>
            </a:extLst>
          </p:cNvPr>
          <p:cNvPicPr>
            <a:picLocks noChangeAspect="1"/>
          </p:cNvPicPr>
          <p:nvPr/>
        </p:nvPicPr>
        <p:blipFill>
          <a:blip r:embed="rId3"/>
          <a:stretch>
            <a:fillRect/>
          </a:stretch>
        </p:blipFill>
        <p:spPr>
          <a:xfrm>
            <a:off x="124689" y="955964"/>
            <a:ext cx="6102927" cy="3241963"/>
          </a:xfrm>
          <a:prstGeom prst="rect">
            <a:avLst/>
          </a:prstGeom>
        </p:spPr>
      </p:pic>
    </p:spTree>
    <p:extLst>
      <p:ext uri="{BB962C8B-B14F-4D97-AF65-F5344CB8AC3E}">
        <p14:creationId xmlns:p14="http://schemas.microsoft.com/office/powerpoint/2010/main" val="884295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0045AFE1-4926-FBAC-B9E6-D36541D7764E}"/>
            </a:ext>
          </a:extLst>
        </p:cNvPr>
        <p:cNvGrpSpPr/>
        <p:nvPr/>
      </p:nvGrpSpPr>
      <p:grpSpPr>
        <a:xfrm>
          <a:off x="0" y="0"/>
          <a:ext cx="0" cy="0"/>
          <a:chOff x="0" y="0"/>
          <a:chExt cx="0" cy="0"/>
        </a:xfrm>
      </p:grpSpPr>
      <p:pic>
        <p:nvPicPr>
          <p:cNvPr id="4" name="Picture 3" descr="screenshot_4.png">
            <a:extLst>
              <a:ext uri="{FF2B5EF4-FFF2-40B4-BE49-F238E27FC236}">
                <a16:creationId xmlns:a16="http://schemas.microsoft.com/office/drawing/2014/main" id="{B998ABD1-4F5E-626D-6D0D-551ED049E2B3}"/>
              </a:ext>
            </a:extLst>
          </p:cNvPr>
          <p:cNvPicPr>
            <a:picLocks noChangeAspect="1"/>
          </p:cNvPicPr>
          <p:nvPr/>
        </p:nvPicPr>
        <p:blipFill>
          <a:blip r:embed="rId3">
            <a:alphaModFix/>
          </a:blip>
          <a:stretch>
            <a:fillRect/>
          </a:stretch>
        </p:blipFill>
        <p:spPr>
          <a:xfrm>
            <a:off x="69272" y="858982"/>
            <a:ext cx="6158346" cy="3434709"/>
          </a:xfrm>
          <a:prstGeom prst="rect">
            <a:avLst/>
          </a:prstGeom>
        </p:spPr>
      </p:pic>
      <p:sp>
        <p:nvSpPr>
          <p:cNvPr id="644" name="Google Shape;644;p48">
            <a:extLst>
              <a:ext uri="{FF2B5EF4-FFF2-40B4-BE49-F238E27FC236}">
                <a16:creationId xmlns:a16="http://schemas.microsoft.com/office/drawing/2014/main" id="{7B585341-BF06-6370-29AE-E292588C3F4A}"/>
              </a:ext>
            </a:extLst>
          </p:cNvPr>
          <p:cNvSpPr txBox="1">
            <a:spLocks noGrp="1"/>
          </p:cNvSpPr>
          <p:nvPr>
            <p:ph type="subTitle" idx="1"/>
          </p:nvPr>
        </p:nvSpPr>
        <p:spPr>
          <a:xfrm>
            <a:off x="1335355" y="0"/>
            <a:ext cx="6336615" cy="70188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b="1" dirty="0">
                <a:latin typeface="Outfit" panose="020B0604020202020204" charset="0"/>
              </a:rPr>
              <a:t>Gross Worldwide Earnings</a:t>
            </a:r>
            <a:endParaRPr lang="en-US" sz="3200" b="1" dirty="0">
              <a:latin typeface="Outfit" panose="020B0604020202020204" charset="0"/>
            </a:endParaRPr>
          </a:p>
        </p:txBody>
      </p:sp>
      <p:sp>
        <p:nvSpPr>
          <p:cNvPr id="3" name="Google Shape;463;p42">
            <a:extLst>
              <a:ext uri="{FF2B5EF4-FFF2-40B4-BE49-F238E27FC236}">
                <a16:creationId xmlns:a16="http://schemas.microsoft.com/office/drawing/2014/main" id="{39EF7B9B-BB86-0C79-0614-AF784705D2A9}"/>
              </a:ext>
            </a:extLst>
          </p:cNvPr>
          <p:cNvSpPr txBox="1">
            <a:spLocks/>
          </p:cNvSpPr>
          <p:nvPr/>
        </p:nvSpPr>
        <p:spPr>
          <a:xfrm>
            <a:off x="6109547" y="880490"/>
            <a:ext cx="3034453" cy="39425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139700" indent="0" algn="l">
              <a:spcBef>
                <a:spcPts val="1000"/>
              </a:spcBef>
              <a:buSzPts val="1400"/>
            </a:pPr>
            <a:r>
              <a:rPr lang="en-US" sz="1800" b="1" dirty="0"/>
              <a:t>Conclusion:</a:t>
            </a:r>
            <a:endParaRPr lang="en-US" sz="1100" dirty="0"/>
          </a:p>
          <a:p>
            <a:pPr marL="139700" indent="0" algn="l">
              <a:spcBef>
                <a:spcPts val="1000"/>
              </a:spcBef>
              <a:buSzPts val="1400"/>
            </a:pPr>
            <a:r>
              <a:rPr lang="en-US" sz="1200" dirty="0"/>
              <a:t>From 2004–2007, both Marvel and DC struggled at the box office. Marvel's fortunes changed after launching the MCU in 2008, leading to a surge in earnings and hitting $3.93 billion globally by 2019. DC saw growth after 2012, peaking in 2016 with Batman v Superman, but their earnings remained inconsistent, dropping sharply by 2019 due to mixed film reception.</a:t>
            </a:r>
          </a:p>
        </p:txBody>
      </p:sp>
    </p:spTree>
    <p:extLst>
      <p:ext uri="{BB962C8B-B14F-4D97-AF65-F5344CB8AC3E}">
        <p14:creationId xmlns:p14="http://schemas.microsoft.com/office/powerpoint/2010/main" val="4191903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0045AFE1-4926-FBAC-B9E6-D36541D7764E}"/>
            </a:ext>
          </a:extLst>
        </p:cNvPr>
        <p:cNvGrpSpPr/>
        <p:nvPr/>
      </p:nvGrpSpPr>
      <p:grpSpPr>
        <a:xfrm>
          <a:off x="0" y="0"/>
          <a:ext cx="0" cy="0"/>
          <a:chOff x="0" y="0"/>
          <a:chExt cx="0" cy="0"/>
        </a:xfrm>
      </p:grpSpPr>
      <p:sp>
        <p:nvSpPr>
          <p:cNvPr id="644" name="Google Shape;644;p48">
            <a:extLst>
              <a:ext uri="{FF2B5EF4-FFF2-40B4-BE49-F238E27FC236}">
                <a16:creationId xmlns:a16="http://schemas.microsoft.com/office/drawing/2014/main" id="{7B585341-BF06-6370-29AE-E292588C3F4A}"/>
              </a:ext>
            </a:extLst>
          </p:cNvPr>
          <p:cNvSpPr txBox="1">
            <a:spLocks noGrp="1"/>
          </p:cNvSpPr>
          <p:nvPr>
            <p:ph type="subTitle" idx="1"/>
          </p:nvPr>
        </p:nvSpPr>
        <p:spPr>
          <a:xfrm>
            <a:off x="1328428" y="48491"/>
            <a:ext cx="6336615" cy="70188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3600" b="1" dirty="0">
                <a:latin typeface="Outfit" panose="020B0604020202020204" charset="0"/>
              </a:rPr>
              <a:t>Runtime Analysis</a:t>
            </a:r>
            <a:endParaRPr lang="en-US" sz="3200" b="1" dirty="0">
              <a:latin typeface="Outfit" panose="020B0604020202020204" charset="0"/>
            </a:endParaRPr>
          </a:p>
        </p:txBody>
      </p:sp>
      <p:sp>
        <p:nvSpPr>
          <p:cNvPr id="3" name="Google Shape;463;p42">
            <a:extLst>
              <a:ext uri="{FF2B5EF4-FFF2-40B4-BE49-F238E27FC236}">
                <a16:creationId xmlns:a16="http://schemas.microsoft.com/office/drawing/2014/main" id="{39EF7B9B-BB86-0C79-0614-AF784705D2A9}"/>
              </a:ext>
            </a:extLst>
          </p:cNvPr>
          <p:cNvSpPr txBox="1">
            <a:spLocks/>
          </p:cNvSpPr>
          <p:nvPr/>
        </p:nvSpPr>
        <p:spPr>
          <a:xfrm>
            <a:off x="6047201" y="825072"/>
            <a:ext cx="3034453" cy="39425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139700" indent="0" algn="l">
              <a:spcBef>
                <a:spcPts val="1000"/>
              </a:spcBef>
              <a:buSzPts val="1400"/>
            </a:pPr>
            <a:r>
              <a:rPr lang="en-US" sz="1800" b="1" dirty="0"/>
              <a:t>Conclusion:</a:t>
            </a:r>
            <a:endParaRPr lang="en-US" sz="1100" dirty="0"/>
          </a:p>
          <a:p>
            <a:pPr marL="139700" indent="0" algn="l">
              <a:spcBef>
                <a:spcPts val="1000"/>
              </a:spcBef>
              <a:buSzPts val="1400"/>
            </a:pPr>
            <a:r>
              <a:rPr lang="en-US" sz="1200" dirty="0"/>
              <a:t>Average Length of Movies:</a:t>
            </a:r>
          </a:p>
          <a:p>
            <a:pPr marL="139700" indent="0" algn="l">
              <a:spcBef>
                <a:spcPts val="1000"/>
              </a:spcBef>
              <a:buSzPts val="1400"/>
            </a:pPr>
            <a:r>
              <a:rPr lang="en-US" sz="1200" dirty="0"/>
              <a:t>Movies by DC tend to be longer, running for about 138.8 minutes on the average. Marvel movies are shorter, with an approximate average of 131.9 minutes.</a:t>
            </a:r>
          </a:p>
          <a:p>
            <a:pPr marL="139700" indent="0" algn="l">
              <a:spcBef>
                <a:spcPts val="1000"/>
              </a:spcBef>
              <a:buSzPts val="1400"/>
            </a:pPr>
            <a:r>
              <a:rPr lang="en-US" sz="1200" dirty="0"/>
              <a:t>This therefore implies that while DC may wish to structure each of its productions to be more elaborate or epic, Marvel could be favoring somewhat tighter narratives.</a:t>
            </a:r>
          </a:p>
        </p:txBody>
      </p:sp>
      <p:pic>
        <p:nvPicPr>
          <p:cNvPr id="6" name="Picture 5">
            <a:extLst>
              <a:ext uri="{FF2B5EF4-FFF2-40B4-BE49-F238E27FC236}">
                <a16:creationId xmlns:a16="http://schemas.microsoft.com/office/drawing/2014/main" id="{DEA52FAC-22B2-D9AB-B724-FCEA3A32D085}"/>
              </a:ext>
            </a:extLst>
          </p:cNvPr>
          <p:cNvPicPr>
            <a:picLocks noChangeAspect="1"/>
          </p:cNvPicPr>
          <p:nvPr/>
        </p:nvPicPr>
        <p:blipFill>
          <a:blip r:embed="rId3"/>
          <a:stretch>
            <a:fillRect/>
          </a:stretch>
        </p:blipFill>
        <p:spPr>
          <a:xfrm>
            <a:off x="96981" y="789708"/>
            <a:ext cx="5985222" cy="4066309"/>
          </a:xfrm>
          <a:prstGeom prst="rect">
            <a:avLst/>
          </a:prstGeom>
        </p:spPr>
      </p:pic>
    </p:spTree>
    <p:extLst>
      <p:ext uri="{BB962C8B-B14F-4D97-AF65-F5344CB8AC3E}">
        <p14:creationId xmlns:p14="http://schemas.microsoft.com/office/powerpoint/2010/main" val="3993448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Models</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431" name="Google Shape;431;p40"/>
          <p:cNvSpPr txBox="1">
            <a:spLocks noGrp="1"/>
          </p:cNvSpPr>
          <p:nvPr>
            <p:ph type="subTitle" idx="1"/>
          </p:nvPr>
        </p:nvSpPr>
        <p:spPr>
          <a:xfrm>
            <a:off x="205225" y="3232417"/>
            <a:ext cx="4344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Vizualisation of models used in EDA</a:t>
            </a:r>
            <a:endParaRPr dirty="0"/>
          </a:p>
        </p:txBody>
      </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23" name="Google Shape;347;p36">
            <a:extLst>
              <a:ext uri="{FF2B5EF4-FFF2-40B4-BE49-F238E27FC236}">
                <a16:creationId xmlns:a16="http://schemas.microsoft.com/office/drawing/2014/main" id="{FBCC1881-8E1B-FCD6-3EE4-57C4CD26A852}"/>
              </a:ext>
            </a:extLst>
          </p:cNvPr>
          <p:cNvGrpSpPr/>
          <p:nvPr/>
        </p:nvGrpSpPr>
        <p:grpSpPr>
          <a:xfrm>
            <a:off x="3752426" y="0"/>
            <a:ext cx="5330614" cy="5143500"/>
            <a:chOff x="5115337" y="-428624"/>
            <a:chExt cx="4275118" cy="6450405"/>
          </a:xfrm>
        </p:grpSpPr>
        <p:sp>
          <p:nvSpPr>
            <p:cNvPr id="24" name="Google Shape;348;p36">
              <a:extLst>
                <a:ext uri="{FF2B5EF4-FFF2-40B4-BE49-F238E27FC236}">
                  <a16:creationId xmlns:a16="http://schemas.microsoft.com/office/drawing/2014/main" id="{4455D5FB-3F01-55F9-03EA-8019FED84305}"/>
                </a:ext>
              </a:extLst>
            </p:cNvPr>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5" name="Google Shape;349;p36">
              <a:extLst>
                <a:ext uri="{FF2B5EF4-FFF2-40B4-BE49-F238E27FC236}">
                  <a16:creationId xmlns:a16="http://schemas.microsoft.com/office/drawing/2014/main" id="{93CBBA13-9346-7A85-9124-836A7616D290}"/>
                </a:ext>
              </a:extLst>
            </p:cNvPr>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6" name="Google Shape;350;p36">
              <a:extLst>
                <a:ext uri="{FF2B5EF4-FFF2-40B4-BE49-F238E27FC236}">
                  <a16:creationId xmlns:a16="http://schemas.microsoft.com/office/drawing/2014/main" id="{AC245D89-3D18-E52E-5414-C5E62B5FBD56}"/>
                </a:ext>
              </a:extLst>
            </p:cNvPr>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7" name="Google Shape;351;p36">
              <a:extLst>
                <a:ext uri="{FF2B5EF4-FFF2-40B4-BE49-F238E27FC236}">
                  <a16:creationId xmlns:a16="http://schemas.microsoft.com/office/drawing/2014/main" id="{C0E83E32-3E1F-440A-C4C6-50A081B6FFFC}"/>
                </a:ext>
              </a:extLst>
            </p:cNvPr>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8" name="Google Shape;352;p36">
              <a:extLst>
                <a:ext uri="{FF2B5EF4-FFF2-40B4-BE49-F238E27FC236}">
                  <a16:creationId xmlns:a16="http://schemas.microsoft.com/office/drawing/2014/main" id="{75315990-380E-F8D0-2976-FA855DB31166}"/>
                </a:ext>
              </a:extLst>
            </p:cNvPr>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9" name="Google Shape;353;p36">
              <a:extLst>
                <a:ext uri="{FF2B5EF4-FFF2-40B4-BE49-F238E27FC236}">
                  <a16:creationId xmlns:a16="http://schemas.microsoft.com/office/drawing/2014/main" id="{2373CDEF-9880-85FB-C535-B984F060EE1C}"/>
                </a:ext>
              </a:extLst>
            </p:cNvPr>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0" name="Google Shape;354;p36">
              <a:extLst>
                <a:ext uri="{FF2B5EF4-FFF2-40B4-BE49-F238E27FC236}">
                  <a16:creationId xmlns:a16="http://schemas.microsoft.com/office/drawing/2014/main" id="{EBF1B6BB-B4E6-F048-D21B-C84411622F6C}"/>
                </a:ext>
              </a:extLst>
            </p:cNvPr>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1" name="Google Shape;355;p36">
              <a:extLst>
                <a:ext uri="{FF2B5EF4-FFF2-40B4-BE49-F238E27FC236}">
                  <a16:creationId xmlns:a16="http://schemas.microsoft.com/office/drawing/2014/main" id="{DEBD9279-9BE0-2AAF-B946-8FE56644CD56}"/>
                </a:ext>
              </a:extLst>
            </p:cNvPr>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2" name="Google Shape;356;p36">
              <a:extLst>
                <a:ext uri="{FF2B5EF4-FFF2-40B4-BE49-F238E27FC236}">
                  <a16:creationId xmlns:a16="http://schemas.microsoft.com/office/drawing/2014/main" id="{A7D3F9F6-FCC5-A0DC-0F96-2CE3EDA1AC52}"/>
                </a:ext>
              </a:extLst>
            </p:cNvPr>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3" name="Google Shape;357;p36">
              <a:extLst>
                <a:ext uri="{FF2B5EF4-FFF2-40B4-BE49-F238E27FC236}">
                  <a16:creationId xmlns:a16="http://schemas.microsoft.com/office/drawing/2014/main" id="{FB781C71-8EA3-0ECE-0820-6AF4DA77B9A0}"/>
                </a:ext>
              </a:extLst>
            </p:cNvPr>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4" name="Google Shape;358;p36">
              <a:extLst>
                <a:ext uri="{FF2B5EF4-FFF2-40B4-BE49-F238E27FC236}">
                  <a16:creationId xmlns:a16="http://schemas.microsoft.com/office/drawing/2014/main" id="{0C0710BF-44F2-A3F5-73DC-DC3E54A34405}"/>
                </a:ext>
              </a:extLst>
            </p:cNvPr>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5" name="Google Shape;359;p36">
              <a:extLst>
                <a:ext uri="{FF2B5EF4-FFF2-40B4-BE49-F238E27FC236}">
                  <a16:creationId xmlns:a16="http://schemas.microsoft.com/office/drawing/2014/main" id="{0E28953A-29F2-4734-2F1B-658CC16FD97E}"/>
                </a:ext>
              </a:extLst>
            </p:cNvPr>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6" name="Google Shape;360;p36">
              <a:extLst>
                <a:ext uri="{FF2B5EF4-FFF2-40B4-BE49-F238E27FC236}">
                  <a16:creationId xmlns:a16="http://schemas.microsoft.com/office/drawing/2014/main" id="{BD486613-B5D7-CE42-2D3A-DA7ED6068628}"/>
                </a:ext>
              </a:extLst>
            </p:cNvPr>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7" name="Google Shape;361;p36">
              <a:extLst>
                <a:ext uri="{FF2B5EF4-FFF2-40B4-BE49-F238E27FC236}">
                  <a16:creationId xmlns:a16="http://schemas.microsoft.com/office/drawing/2014/main" id="{E7C40278-0B4A-7987-534C-935C934BAB12}"/>
                </a:ext>
              </a:extLst>
            </p:cNvPr>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8" name="Google Shape;362;p36">
              <a:extLst>
                <a:ext uri="{FF2B5EF4-FFF2-40B4-BE49-F238E27FC236}">
                  <a16:creationId xmlns:a16="http://schemas.microsoft.com/office/drawing/2014/main" id="{8A50A4F9-C788-5396-632C-50194C16AB56}"/>
                </a:ext>
              </a:extLst>
            </p:cNvPr>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9" name="Google Shape;363;p36">
              <a:extLst>
                <a:ext uri="{FF2B5EF4-FFF2-40B4-BE49-F238E27FC236}">
                  <a16:creationId xmlns:a16="http://schemas.microsoft.com/office/drawing/2014/main" id="{BADB6188-4139-FE74-E996-714036CAD966}"/>
                </a:ext>
              </a:extLst>
            </p:cNvPr>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0" name="Google Shape;364;p36">
              <a:extLst>
                <a:ext uri="{FF2B5EF4-FFF2-40B4-BE49-F238E27FC236}">
                  <a16:creationId xmlns:a16="http://schemas.microsoft.com/office/drawing/2014/main" id="{B9B03699-32BD-B1C9-BF01-E9678B1D7E6A}"/>
                </a:ext>
              </a:extLst>
            </p:cNvPr>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1" name="Google Shape;365;p36">
              <a:extLst>
                <a:ext uri="{FF2B5EF4-FFF2-40B4-BE49-F238E27FC236}">
                  <a16:creationId xmlns:a16="http://schemas.microsoft.com/office/drawing/2014/main" id="{BBC7F4A1-3811-8296-D902-8BA278874DA3}"/>
                </a:ext>
              </a:extLst>
            </p:cNvPr>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2" name="Google Shape;366;p36">
              <a:extLst>
                <a:ext uri="{FF2B5EF4-FFF2-40B4-BE49-F238E27FC236}">
                  <a16:creationId xmlns:a16="http://schemas.microsoft.com/office/drawing/2014/main" id="{EF2FB9D5-F559-9465-CAD8-CEFD9037B833}"/>
                </a:ext>
              </a:extLst>
            </p:cNvPr>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3" name="Google Shape;367;p36">
              <a:extLst>
                <a:ext uri="{FF2B5EF4-FFF2-40B4-BE49-F238E27FC236}">
                  <a16:creationId xmlns:a16="http://schemas.microsoft.com/office/drawing/2014/main" id="{59725381-D25C-7E4D-52CE-B0118FB33FDC}"/>
                </a:ext>
              </a:extLst>
            </p:cNvPr>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pSp>
    </p:spTree>
    <p:extLst>
      <p:ext uri="{BB962C8B-B14F-4D97-AF65-F5344CB8AC3E}">
        <p14:creationId xmlns:p14="http://schemas.microsoft.com/office/powerpoint/2010/main" val="2114265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3">
          <a:extLst>
            <a:ext uri="{FF2B5EF4-FFF2-40B4-BE49-F238E27FC236}">
              <a16:creationId xmlns:a16="http://schemas.microsoft.com/office/drawing/2014/main" id="{376B9C43-C23E-B785-3A81-5C569A19173B}"/>
            </a:ext>
          </a:extLst>
        </p:cNvPr>
        <p:cNvGrpSpPr/>
        <p:nvPr/>
      </p:nvGrpSpPr>
      <p:grpSpPr>
        <a:xfrm>
          <a:off x="0" y="0"/>
          <a:ext cx="0" cy="0"/>
          <a:chOff x="0" y="0"/>
          <a:chExt cx="0" cy="0"/>
        </a:xfrm>
      </p:grpSpPr>
      <p:sp>
        <p:nvSpPr>
          <p:cNvPr id="935" name="Google Shape;935;p60">
            <a:extLst>
              <a:ext uri="{FF2B5EF4-FFF2-40B4-BE49-F238E27FC236}">
                <a16:creationId xmlns:a16="http://schemas.microsoft.com/office/drawing/2014/main" id="{2AC13B5E-D9DA-3E26-6D66-B590E53E4D29}"/>
              </a:ext>
            </a:extLst>
          </p:cNvPr>
          <p:cNvSpPr txBox="1">
            <a:spLocks noGrp="1"/>
          </p:cNvSpPr>
          <p:nvPr>
            <p:ph type="title"/>
          </p:nvPr>
        </p:nvSpPr>
        <p:spPr>
          <a:xfrm>
            <a:off x="2012450" y="0"/>
            <a:ext cx="465125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Model Comparison</a:t>
            </a:r>
          </a:p>
        </p:txBody>
      </p:sp>
      <p:sp>
        <p:nvSpPr>
          <p:cNvPr id="3" name="Google Shape;463;p42">
            <a:extLst>
              <a:ext uri="{FF2B5EF4-FFF2-40B4-BE49-F238E27FC236}">
                <a16:creationId xmlns:a16="http://schemas.microsoft.com/office/drawing/2014/main" id="{DC8F7A0B-9605-8573-FB0C-84A6C96A3ACC}"/>
              </a:ext>
            </a:extLst>
          </p:cNvPr>
          <p:cNvSpPr txBox="1">
            <a:spLocks/>
          </p:cNvSpPr>
          <p:nvPr/>
        </p:nvSpPr>
        <p:spPr>
          <a:xfrm>
            <a:off x="4131732" y="704427"/>
            <a:ext cx="4268593" cy="43386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algn="l"/>
            <a:r>
              <a:rPr lang="en-US" sz="1400" dirty="0"/>
              <a:t>The Random Forest Regressor emerged as the best performing model, achieving the lowest error metrics—including MAE (Mean Absolute Error), MSE (Mean Squared Error), and RMSE (Root Mean Squared Error)—and the highest R² Score, indicating it captures the non-linear patterns in the dataset effectively. </a:t>
            </a:r>
          </a:p>
          <a:p>
            <a:pPr marL="0" algn="l"/>
            <a:endParaRPr lang="en-US" sz="1400" dirty="0"/>
          </a:p>
          <a:p>
            <a:pPr marL="0" algn="l"/>
            <a:r>
              <a:rPr lang="en-US" sz="1400" dirty="0"/>
              <a:t>In contrast, Linear Regression performed poorly, even worse than a simple mean-based prediction, making it unsuitable for this dataset, which likely contains complex interactions and non-linear trends.</a:t>
            </a:r>
          </a:p>
        </p:txBody>
      </p:sp>
      <p:pic>
        <p:nvPicPr>
          <p:cNvPr id="5" name="Picture 4">
            <a:extLst>
              <a:ext uri="{FF2B5EF4-FFF2-40B4-BE49-F238E27FC236}">
                <a16:creationId xmlns:a16="http://schemas.microsoft.com/office/drawing/2014/main" id="{83D51062-234F-99E7-7C2D-B4FA4CFA5418}"/>
              </a:ext>
            </a:extLst>
          </p:cNvPr>
          <p:cNvPicPr>
            <a:picLocks noChangeAspect="1"/>
          </p:cNvPicPr>
          <p:nvPr/>
        </p:nvPicPr>
        <p:blipFill>
          <a:blip r:embed="rId3"/>
          <a:stretch>
            <a:fillRect/>
          </a:stretch>
        </p:blipFill>
        <p:spPr>
          <a:xfrm>
            <a:off x="258674" y="693780"/>
            <a:ext cx="3334215" cy="3534268"/>
          </a:xfrm>
          <a:prstGeom prst="rect">
            <a:avLst/>
          </a:prstGeom>
        </p:spPr>
      </p:pic>
    </p:spTree>
    <p:extLst>
      <p:ext uri="{BB962C8B-B14F-4D97-AF65-F5344CB8AC3E}">
        <p14:creationId xmlns:p14="http://schemas.microsoft.com/office/powerpoint/2010/main" val="99840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3">
          <a:extLst>
            <a:ext uri="{FF2B5EF4-FFF2-40B4-BE49-F238E27FC236}">
              <a16:creationId xmlns:a16="http://schemas.microsoft.com/office/drawing/2014/main" id="{B2AEF6E3-4199-F7FF-370F-8D8FABE634FA}"/>
            </a:ext>
          </a:extLst>
        </p:cNvPr>
        <p:cNvGrpSpPr/>
        <p:nvPr/>
      </p:nvGrpSpPr>
      <p:grpSpPr>
        <a:xfrm>
          <a:off x="0" y="0"/>
          <a:ext cx="0" cy="0"/>
          <a:chOff x="0" y="0"/>
          <a:chExt cx="0" cy="0"/>
        </a:xfrm>
      </p:grpSpPr>
      <p:sp>
        <p:nvSpPr>
          <p:cNvPr id="935" name="Google Shape;935;p60">
            <a:extLst>
              <a:ext uri="{FF2B5EF4-FFF2-40B4-BE49-F238E27FC236}">
                <a16:creationId xmlns:a16="http://schemas.microsoft.com/office/drawing/2014/main" id="{63EB3087-3C10-7BD6-36D7-08527065DDEB}"/>
              </a:ext>
            </a:extLst>
          </p:cNvPr>
          <p:cNvSpPr txBox="1">
            <a:spLocks noGrp="1"/>
          </p:cNvSpPr>
          <p:nvPr>
            <p:ph type="title"/>
          </p:nvPr>
        </p:nvSpPr>
        <p:spPr>
          <a:xfrm>
            <a:off x="1170709" y="0"/>
            <a:ext cx="618605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Steps to improve RFR model</a:t>
            </a:r>
          </a:p>
        </p:txBody>
      </p:sp>
      <p:sp>
        <p:nvSpPr>
          <p:cNvPr id="2" name="Google Shape;463;p42">
            <a:extLst>
              <a:ext uri="{FF2B5EF4-FFF2-40B4-BE49-F238E27FC236}">
                <a16:creationId xmlns:a16="http://schemas.microsoft.com/office/drawing/2014/main" id="{9B0A0834-F6BD-5602-E333-4D89F7F21C18}"/>
              </a:ext>
            </a:extLst>
          </p:cNvPr>
          <p:cNvSpPr txBox="1">
            <a:spLocks/>
          </p:cNvSpPr>
          <p:nvPr/>
        </p:nvSpPr>
        <p:spPr>
          <a:xfrm>
            <a:off x="5604164" y="790436"/>
            <a:ext cx="3435926" cy="394258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139700" indent="0" algn="l">
              <a:spcBef>
                <a:spcPts val="1000"/>
              </a:spcBef>
              <a:buSzPts val="1400"/>
            </a:pPr>
            <a:r>
              <a:rPr lang="en-US" sz="1100" b="1" dirty="0"/>
              <a:t>Hyperparameter tuning</a:t>
            </a:r>
            <a:r>
              <a:rPr lang="en-US" sz="1100" dirty="0"/>
              <a:t>: Optimize the number of trees and depth for Random Forest.</a:t>
            </a:r>
          </a:p>
          <a:p>
            <a:pPr marL="139700" indent="0" algn="l">
              <a:spcBef>
                <a:spcPts val="1000"/>
              </a:spcBef>
              <a:buSzPts val="1400"/>
            </a:pPr>
            <a:r>
              <a:rPr lang="en-US" sz="1100" b="1" dirty="0"/>
              <a:t>Try boosting models</a:t>
            </a:r>
            <a:r>
              <a:rPr lang="en-US" sz="1100" dirty="0"/>
              <a:t>: May improve accuracy further.</a:t>
            </a:r>
          </a:p>
          <a:p>
            <a:pPr marL="139700" indent="0" algn="l">
              <a:spcBef>
                <a:spcPts val="1000"/>
              </a:spcBef>
              <a:buSzPts val="1400"/>
            </a:pPr>
            <a:r>
              <a:rPr lang="en-US" sz="1100" b="1" dirty="0"/>
              <a:t>Feature engineering</a:t>
            </a:r>
            <a:r>
              <a:rPr lang="en-US" sz="1100" dirty="0"/>
              <a:t>: </a:t>
            </a:r>
            <a:br>
              <a:rPr lang="en-US" sz="1100" dirty="0"/>
            </a:br>
            <a:r>
              <a:rPr lang="en-US" sz="1100" dirty="0"/>
              <a:t>Explore additional factors affecting revenue. (Image displayed)</a:t>
            </a:r>
          </a:p>
          <a:p>
            <a:pPr marL="139700" indent="0" algn="l">
              <a:spcBef>
                <a:spcPts val="1000"/>
              </a:spcBef>
              <a:buSzPts val="1400"/>
            </a:pPr>
            <a:r>
              <a:rPr lang="en-US" sz="1100" dirty="0"/>
              <a:t>Added features are:</a:t>
            </a:r>
          </a:p>
          <a:p>
            <a:pPr marL="311150" indent="-171450" algn="l">
              <a:spcBef>
                <a:spcPts val="1000"/>
              </a:spcBef>
              <a:buSzPts val="1400"/>
              <a:buFont typeface="Wingdings" panose="05000000000000000000" pitchFamily="2" charset="2"/>
              <a:buChar char="ü"/>
            </a:pPr>
            <a:r>
              <a:rPr lang="en-US" sz="1100" dirty="0"/>
              <a:t>Budget Efficiency: Revenue earned relative to budget.</a:t>
            </a:r>
          </a:p>
          <a:p>
            <a:pPr marL="311150" indent="-171450" algn="l">
              <a:spcBef>
                <a:spcPts val="1000"/>
              </a:spcBef>
              <a:buSzPts val="1400"/>
              <a:buFont typeface="Wingdings" panose="05000000000000000000" pitchFamily="2" charset="2"/>
              <a:buChar char="ü"/>
            </a:pPr>
            <a:r>
              <a:rPr lang="en-US" sz="1100" dirty="0"/>
              <a:t>Opening Weekend Impact: Earnings reliance on debut weekend.</a:t>
            </a:r>
          </a:p>
          <a:p>
            <a:pPr marL="311150" indent="-171450" algn="l">
              <a:spcBef>
                <a:spcPts val="1000"/>
              </a:spcBef>
              <a:buSzPts val="1400"/>
              <a:buFont typeface="Wingdings" panose="05000000000000000000" pitchFamily="2" charset="2"/>
              <a:buChar char="ü"/>
            </a:pPr>
            <a:r>
              <a:rPr lang="en-US" sz="1100" dirty="0"/>
              <a:t>Time-Based Revenue Efficiency: Revenue earned per minute of runtime.</a:t>
            </a:r>
          </a:p>
        </p:txBody>
      </p:sp>
      <p:pic>
        <p:nvPicPr>
          <p:cNvPr id="3" name="Picture 2" descr="screenshot_8.png">
            <a:extLst>
              <a:ext uri="{FF2B5EF4-FFF2-40B4-BE49-F238E27FC236}">
                <a16:creationId xmlns:a16="http://schemas.microsoft.com/office/drawing/2014/main" id="{8E5F1BEA-EF19-3934-EED3-4198D6C31434}"/>
              </a:ext>
            </a:extLst>
          </p:cNvPr>
          <p:cNvPicPr>
            <a:picLocks noChangeAspect="1"/>
          </p:cNvPicPr>
          <p:nvPr/>
        </p:nvPicPr>
        <p:blipFill>
          <a:blip r:embed="rId3"/>
          <a:stretch>
            <a:fillRect/>
          </a:stretch>
        </p:blipFill>
        <p:spPr>
          <a:xfrm>
            <a:off x="83127" y="782781"/>
            <a:ext cx="5396345" cy="3754583"/>
          </a:xfrm>
          <a:prstGeom prst="rect">
            <a:avLst/>
          </a:prstGeom>
        </p:spPr>
      </p:pic>
    </p:spTree>
    <p:extLst>
      <p:ext uri="{BB962C8B-B14F-4D97-AF65-F5344CB8AC3E}">
        <p14:creationId xmlns:p14="http://schemas.microsoft.com/office/powerpoint/2010/main" val="292090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383" name="Google Shape;383;p38"/>
          <p:cNvSpPr txBox="1">
            <a:spLocks noGrp="1"/>
          </p:cNvSpPr>
          <p:nvPr>
            <p:ph type="subTitle" idx="1"/>
          </p:nvPr>
        </p:nvSpPr>
        <p:spPr>
          <a:xfrm>
            <a:off x="1819056" y="2125199"/>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Project Overview and objectives</a:t>
            </a:r>
            <a:endParaRPr dirty="0"/>
          </a:p>
        </p:txBody>
      </p:sp>
      <p:sp>
        <p:nvSpPr>
          <p:cNvPr id="384" name="Google Shape;384;p38"/>
          <p:cNvSpPr txBox="1">
            <a:spLocks noGrp="1"/>
          </p:cNvSpPr>
          <p:nvPr>
            <p:ph type="subTitle" idx="2"/>
          </p:nvPr>
        </p:nvSpPr>
        <p:spPr>
          <a:xfrm>
            <a:off x="5085102" y="2125199"/>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Exploratory Data Analysis</a:t>
            </a:r>
            <a:endParaRPr/>
          </a:p>
        </p:txBody>
      </p:sp>
      <p:sp>
        <p:nvSpPr>
          <p:cNvPr id="385" name="Google Shape;385;p38"/>
          <p:cNvSpPr txBox="1">
            <a:spLocks noGrp="1"/>
          </p:cNvSpPr>
          <p:nvPr>
            <p:ph type="subTitle" idx="4"/>
          </p:nvPr>
        </p:nvSpPr>
        <p:spPr>
          <a:xfrm>
            <a:off x="5085102" y="3912627"/>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Findings and Recommendations</a:t>
            </a:r>
            <a:endParaRPr dirty="0"/>
          </a:p>
        </p:txBody>
      </p:sp>
      <p:sp>
        <p:nvSpPr>
          <p:cNvPr id="386" name="Google Shape;386;p38"/>
          <p:cNvSpPr txBox="1">
            <a:spLocks noGrp="1"/>
          </p:cNvSpPr>
          <p:nvPr>
            <p:ph type="subTitle" idx="5"/>
          </p:nvPr>
        </p:nvSpPr>
        <p:spPr>
          <a:xfrm>
            <a:off x="1410346" y="3829618"/>
            <a:ext cx="2801435" cy="680037"/>
          </a:xfrm>
          <a:prstGeom prst="rect">
            <a:avLst/>
          </a:prstGeom>
        </p:spPr>
        <p:txBody>
          <a:bodyPr spcFirstLastPara="1" wrap="square" lIns="91425" tIns="91425" rIns="91425" bIns="91425" anchor="t" anchorCtr="0">
            <a:noAutofit/>
          </a:bodyPr>
          <a:lstStyle/>
          <a:p>
            <a:r>
              <a:rPr lang="en-US" dirty="0"/>
              <a:t>Various models like Logistic Regression, Random Forest, and SVM were considered.</a:t>
            </a:r>
          </a:p>
        </p:txBody>
      </p:sp>
      <p:sp>
        <p:nvSpPr>
          <p:cNvPr id="388" name="Google Shape;388;p38"/>
          <p:cNvSpPr txBox="1">
            <a:spLocks noGrp="1"/>
          </p:cNvSpPr>
          <p:nvPr>
            <p:ph type="title" idx="7"/>
          </p:nvPr>
        </p:nvSpPr>
        <p:spPr>
          <a:xfrm>
            <a:off x="2604456" y="1109878"/>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90" name="Google Shape;390;p38"/>
          <p:cNvSpPr txBox="1">
            <a:spLocks noGrp="1"/>
          </p:cNvSpPr>
          <p:nvPr>
            <p:ph type="title" idx="9"/>
          </p:nvPr>
        </p:nvSpPr>
        <p:spPr>
          <a:xfrm>
            <a:off x="5870502" y="1109878"/>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91" name="Google Shape;391;p38"/>
          <p:cNvSpPr txBox="1">
            <a:spLocks noGrp="1"/>
          </p:cNvSpPr>
          <p:nvPr>
            <p:ph type="title" idx="13"/>
          </p:nvPr>
        </p:nvSpPr>
        <p:spPr>
          <a:xfrm>
            <a:off x="5870502" y="2940479"/>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392" name="Google Shape;392;p38"/>
          <p:cNvSpPr txBox="1">
            <a:spLocks noGrp="1"/>
          </p:cNvSpPr>
          <p:nvPr>
            <p:ph type="title" idx="14"/>
          </p:nvPr>
        </p:nvSpPr>
        <p:spPr>
          <a:xfrm>
            <a:off x="2604456" y="2996015"/>
            <a:ext cx="734700" cy="46162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94" name="Google Shape;394;p38"/>
          <p:cNvSpPr txBox="1">
            <a:spLocks noGrp="1"/>
          </p:cNvSpPr>
          <p:nvPr>
            <p:ph type="subTitle" idx="16"/>
          </p:nvPr>
        </p:nvSpPr>
        <p:spPr>
          <a:xfrm>
            <a:off x="1819056" y="166990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Overview</a:t>
            </a:r>
            <a:endParaRPr dirty="0"/>
          </a:p>
        </p:txBody>
      </p:sp>
      <p:sp>
        <p:nvSpPr>
          <p:cNvPr id="395" name="Google Shape;395;p38"/>
          <p:cNvSpPr txBox="1">
            <a:spLocks noGrp="1"/>
          </p:cNvSpPr>
          <p:nvPr>
            <p:ph type="subTitle" idx="17"/>
          </p:nvPr>
        </p:nvSpPr>
        <p:spPr>
          <a:xfrm>
            <a:off x="5085102" y="166990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EDA</a:t>
            </a:r>
            <a:endParaRPr dirty="0"/>
          </a:p>
        </p:txBody>
      </p:sp>
      <p:sp>
        <p:nvSpPr>
          <p:cNvPr id="396" name="Google Shape;396;p38"/>
          <p:cNvSpPr txBox="1">
            <a:spLocks noGrp="1"/>
          </p:cNvSpPr>
          <p:nvPr>
            <p:ph type="subTitle" idx="18"/>
          </p:nvPr>
        </p:nvSpPr>
        <p:spPr>
          <a:xfrm>
            <a:off x="1483206" y="3581739"/>
            <a:ext cx="2977200" cy="3907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Models</a:t>
            </a:r>
            <a:endParaRPr dirty="0"/>
          </a:p>
        </p:txBody>
      </p:sp>
      <p:sp>
        <p:nvSpPr>
          <p:cNvPr id="398" name="Google Shape;398;p38"/>
          <p:cNvSpPr txBox="1">
            <a:spLocks noGrp="1"/>
          </p:cNvSpPr>
          <p:nvPr>
            <p:ph type="subTitle" idx="20"/>
          </p:nvPr>
        </p:nvSpPr>
        <p:spPr>
          <a:xfrm>
            <a:off x="5085102" y="3534727"/>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4" y="2384250"/>
            <a:ext cx="5790535"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347;p36">
            <a:extLst>
              <a:ext uri="{FF2B5EF4-FFF2-40B4-BE49-F238E27FC236}">
                <a16:creationId xmlns:a16="http://schemas.microsoft.com/office/drawing/2014/main" id="{33710E06-9C99-E473-68AD-F7E2DABD8380}"/>
              </a:ext>
            </a:extLst>
          </p:cNvPr>
          <p:cNvGrpSpPr/>
          <p:nvPr/>
        </p:nvGrpSpPr>
        <p:grpSpPr>
          <a:xfrm>
            <a:off x="3705013" y="0"/>
            <a:ext cx="5330614" cy="5143500"/>
            <a:chOff x="5115337" y="-428624"/>
            <a:chExt cx="4275118" cy="6450405"/>
          </a:xfrm>
        </p:grpSpPr>
        <p:sp>
          <p:nvSpPr>
            <p:cNvPr id="4" name="Google Shape;348;p36">
              <a:extLst>
                <a:ext uri="{FF2B5EF4-FFF2-40B4-BE49-F238E27FC236}">
                  <a16:creationId xmlns:a16="http://schemas.microsoft.com/office/drawing/2014/main" id="{154A65BC-A613-A1C7-79B2-C27DD725306C}"/>
                </a:ext>
              </a:extLst>
            </p:cNvPr>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Google Shape;349;p36">
              <a:extLst>
                <a:ext uri="{FF2B5EF4-FFF2-40B4-BE49-F238E27FC236}">
                  <a16:creationId xmlns:a16="http://schemas.microsoft.com/office/drawing/2014/main" id="{BCE04E06-3727-50C3-217F-46F0F28E9718}"/>
                </a:ext>
              </a:extLst>
            </p:cNvPr>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Google Shape;350;p36">
              <a:extLst>
                <a:ext uri="{FF2B5EF4-FFF2-40B4-BE49-F238E27FC236}">
                  <a16:creationId xmlns:a16="http://schemas.microsoft.com/office/drawing/2014/main" id="{99C07178-2DBF-0E4B-F538-366986FB6819}"/>
                </a:ext>
              </a:extLst>
            </p:cNvPr>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Google Shape;351;p36">
              <a:extLst>
                <a:ext uri="{FF2B5EF4-FFF2-40B4-BE49-F238E27FC236}">
                  <a16:creationId xmlns:a16="http://schemas.microsoft.com/office/drawing/2014/main" id="{223FB7EC-A4BF-255D-6435-2B189582F05C}"/>
                </a:ext>
              </a:extLst>
            </p:cNvPr>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Google Shape;352;p36">
              <a:extLst>
                <a:ext uri="{FF2B5EF4-FFF2-40B4-BE49-F238E27FC236}">
                  <a16:creationId xmlns:a16="http://schemas.microsoft.com/office/drawing/2014/main" id="{ADD6220E-034D-F0EC-76A7-92B0410F4528}"/>
                </a:ext>
              </a:extLst>
            </p:cNvPr>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9" name="Google Shape;353;p36">
              <a:extLst>
                <a:ext uri="{FF2B5EF4-FFF2-40B4-BE49-F238E27FC236}">
                  <a16:creationId xmlns:a16="http://schemas.microsoft.com/office/drawing/2014/main" id="{BB3C4A76-651D-B0E1-0FED-FA602E5B3076}"/>
                </a:ext>
              </a:extLst>
            </p:cNvPr>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 name="Google Shape;354;p36">
              <a:extLst>
                <a:ext uri="{FF2B5EF4-FFF2-40B4-BE49-F238E27FC236}">
                  <a16:creationId xmlns:a16="http://schemas.microsoft.com/office/drawing/2014/main" id="{6BE23CC5-1579-7804-3DE3-CDA88B029A8F}"/>
                </a:ext>
              </a:extLst>
            </p:cNvPr>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1" name="Google Shape;355;p36">
              <a:extLst>
                <a:ext uri="{FF2B5EF4-FFF2-40B4-BE49-F238E27FC236}">
                  <a16:creationId xmlns:a16="http://schemas.microsoft.com/office/drawing/2014/main" id="{0E342806-80E6-874A-4245-7BEDAB38BB75}"/>
                </a:ext>
              </a:extLst>
            </p:cNvPr>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2" name="Google Shape;356;p36">
              <a:extLst>
                <a:ext uri="{FF2B5EF4-FFF2-40B4-BE49-F238E27FC236}">
                  <a16:creationId xmlns:a16="http://schemas.microsoft.com/office/drawing/2014/main" id="{EC996E84-1494-8E9D-6993-1334086CE453}"/>
                </a:ext>
              </a:extLst>
            </p:cNvPr>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3" name="Google Shape;357;p36">
              <a:extLst>
                <a:ext uri="{FF2B5EF4-FFF2-40B4-BE49-F238E27FC236}">
                  <a16:creationId xmlns:a16="http://schemas.microsoft.com/office/drawing/2014/main" id="{C71DEF6A-F509-1B33-7EC8-FF1E503CBA58}"/>
                </a:ext>
              </a:extLst>
            </p:cNvPr>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4" name="Google Shape;358;p36">
              <a:extLst>
                <a:ext uri="{FF2B5EF4-FFF2-40B4-BE49-F238E27FC236}">
                  <a16:creationId xmlns:a16="http://schemas.microsoft.com/office/drawing/2014/main" id="{B7735E24-04F4-C39B-D224-A8F5489C89B9}"/>
                </a:ext>
              </a:extLst>
            </p:cNvPr>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5" name="Google Shape;359;p36">
              <a:extLst>
                <a:ext uri="{FF2B5EF4-FFF2-40B4-BE49-F238E27FC236}">
                  <a16:creationId xmlns:a16="http://schemas.microsoft.com/office/drawing/2014/main" id="{86C2F4E1-CF08-BDA2-C0ED-A85BB4915869}"/>
                </a:ext>
              </a:extLst>
            </p:cNvPr>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6" name="Google Shape;360;p36">
              <a:extLst>
                <a:ext uri="{FF2B5EF4-FFF2-40B4-BE49-F238E27FC236}">
                  <a16:creationId xmlns:a16="http://schemas.microsoft.com/office/drawing/2014/main" id="{D2965045-19E0-B5D8-285E-A1B9F91D9E41}"/>
                </a:ext>
              </a:extLst>
            </p:cNvPr>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7" name="Google Shape;361;p36">
              <a:extLst>
                <a:ext uri="{FF2B5EF4-FFF2-40B4-BE49-F238E27FC236}">
                  <a16:creationId xmlns:a16="http://schemas.microsoft.com/office/drawing/2014/main" id="{843E265C-FE25-D089-728C-1263FF5C5DC0}"/>
                </a:ext>
              </a:extLst>
            </p:cNvPr>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 name="Google Shape;362;p36">
              <a:extLst>
                <a:ext uri="{FF2B5EF4-FFF2-40B4-BE49-F238E27FC236}">
                  <a16:creationId xmlns:a16="http://schemas.microsoft.com/office/drawing/2014/main" id="{67DB1C9D-A00E-BB60-18C4-2D350828317C}"/>
                </a:ext>
              </a:extLst>
            </p:cNvPr>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9" name="Google Shape;363;p36">
              <a:extLst>
                <a:ext uri="{FF2B5EF4-FFF2-40B4-BE49-F238E27FC236}">
                  <a16:creationId xmlns:a16="http://schemas.microsoft.com/office/drawing/2014/main" id="{933A38D9-267D-79F7-7B8A-A102CD2B0321}"/>
                </a:ext>
              </a:extLst>
            </p:cNvPr>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0" name="Google Shape;364;p36">
              <a:extLst>
                <a:ext uri="{FF2B5EF4-FFF2-40B4-BE49-F238E27FC236}">
                  <a16:creationId xmlns:a16="http://schemas.microsoft.com/office/drawing/2014/main" id="{6F3C8E3C-8538-56D5-810A-1B619A52AE1D}"/>
                </a:ext>
              </a:extLst>
            </p:cNvPr>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1" name="Google Shape;365;p36">
              <a:extLst>
                <a:ext uri="{FF2B5EF4-FFF2-40B4-BE49-F238E27FC236}">
                  <a16:creationId xmlns:a16="http://schemas.microsoft.com/office/drawing/2014/main" id="{5E219C8A-BDD8-5600-942B-8780D2A50E7A}"/>
                </a:ext>
              </a:extLst>
            </p:cNvPr>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2" name="Google Shape;366;p36">
              <a:extLst>
                <a:ext uri="{FF2B5EF4-FFF2-40B4-BE49-F238E27FC236}">
                  <a16:creationId xmlns:a16="http://schemas.microsoft.com/office/drawing/2014/main" id="{171DBBB9-D3BC-E6A1-222E-AA41E6B33368}"/>
                </a:ext>
              </a:extLst>
            </p:cNvPr>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3" name="Google Shape;367;p36">
              <a:extLst>
                <a:ext uri="{FF2B5EF4-FFF2-40B4-BE49-F238E27FC236}">
                  <a16:creationId xmlns:a16="http://schemas.microsoft.com/office/drawing/2014/main" id="{02E914F0-408B-1569-314C-60D73549E4CD}"/>
                </a:ext>
              </a:extLst>
            </p:cNvPr>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pSp>
    </p:spTree>
    <p:extLst>
      <p:ext uri="{BB962C8B-B14F-4D97-AF65-F5344CB8AC3E}">
        <p14:creationId xmlns:p14="http://schemas.microsoft.com/office/powerpoint/2010/main" val="1298877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F9CE7288-3E8F-11C6-A397-3CC82B0916AF}"/>
            </a:ext>
          </a:extLst>
        </p:cNvPr>
        <p:cNvGrpSpPr/>
        <p:nvPr/>
      </p:nvGrpSpPr>
      <p:grpSpPr>
        <a:xfrm>
          <a:off x="0" y="0"/>
          <a:ext cx="0" cy="0"/>
          <a:chOff x="0" y="0"/>
          <a:chExt cx="0" cy="0"/>
        </a:xfrm>
      </p:grpSpPr>
      <p:sp>
        <p:nvSpPr>
          <p:cNvPr id="644" name="Google Shape;644;p48">
            <a:extLst>
              <a:ext uri="{FF2B5EF4-FFF2-40B4-BE49-F238E27FC236}">
                <a16:creationId xmlns:a16="http://schemas.microsoft.com/office/drawing/2014/main" id="{9DB81DAA-ABA3-9311-2139-36AAF0B73BF6}"/>
              </a:ext>
            </a:extLst>
          </p:cNvPr>
          <p:cNvSpPr txBox="1">
            <a:spLocks noGrp="1"/>
          </p:cNvSpPr>
          <p:nvPr>
            <p:ph type="subTitle" idx="1"/>
          </p:nvPr>
        </p:nvSpPr>
        <p:spPr>
          <a:xfrm>
            <a:off x="1077968" y="157824"/>
            <a:ext cx="6336615" cy="70188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b="1" dirty="0"/>
              <a:t>Summary</a:t>
            </a:r>
            <a:endParaRPr b="1" dirty="0"/>
          </a:p>
        </p:txBody>
      </p:sp>
      <p:graphicFrame>
        <p:nvGraphicFramePr>
          <p:cNvPr id="2" name="Diagram 1">
            <a:extLst>
              <a:ext uri="{FF2B5EF4-FFF2-40B4-BE49-F238E27FC236}">
                <a16:creationId xmlns:a16="http://schemas.microsoft.com/office/drawing/2014/main" id="{705B0BCE-90FC-B742-A3A9-96A6212706E7}"/>
              </a:ext>
            </a:extLst>
          </p:cNvPr>
          <p:cNvGraphicFramePr/>
          <p:nvPr>
            <p:extLst>
              <p:ext uri="{D42A27DB-BD31-4B8C-83A1-F6EECF244321}">
                <p14:modId xmlns:p14="http://schemas.microsoft.com/office/powerpoint/2010/main" val="3673834720"/>
              </p:ext>
            </p:extLst>
          </p:nvPr>
        </p:nvGraphicFramePr>
        <p:xfrm>
          <a:off x="650941" y="909121"/>
          <a:ext cx="7823584" cy="36716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8894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Overview</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347;p36">
            <a:extLst>
              <a:ext uri="{FF2B5EF4-FFF2-40B4-BE49-F238E27FC236}">
                <a16:creationId xmlns:a16="http://schemas.microsoft.com/office/drawing/2014/main" id="{EE833CE2-8EDF-56DA-3E00-7252E4A94FFC}"/>
              </a:ext>
            </a:extLst>
          </p:cNvPr>
          <p:cNvGrpSpPr/>
          <p:nvPr/>
        </p:nvGrpSpPr>
        <p:grpSpPr>
          <a:xfrm>
            <a:off x="3705013" y="0"/>
            <a:ext cx="5330614" cy="5143500"/>
            <a:chOff x="5115337" y="-428624"/>
            <a:chExt cx="4275118" cy="6450405"/>
          </a:xfrm>
        </p:grpSpPr>
        <p:sp>
          <p:nvSpPr>
            <p:cNvPr id="3" name="Google Shape;348;p36">
              <a:extLst>
                <a:ext uri="{FF2B5EF4-FFF2-40B4-BE49-F238E27FC236}">
                  <a16:creationId xmlns:a16="http://schemas.microsoft.com/office/drawing/2014/main" id="{E501453E-FA21-4E45-D1E7-F99CCC907A71}"/>
                </a:ext>
              </a:extLst>
            </p:cNvPr>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Google Shape;349;p36">
              <a:extLst>
                <a:ext uri="{FF2B5EF4-FFF2-40B4-BE49-F238E27FC236}">
                  <a16:creationId xmlns:a16="http://schemas.microsoft.com/office/drawing/2014/main" id="{DF448FBA-F430-9FBB-761C-63B13A4664DF}"/>
                </a:ext>
              </a:extLst>
            </p:cNvPr>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Google Shape;350;p36">
              <a:extLst>
                <a:ext uri="{FF2B5EF4-FFF2-40B4-BE49-F238E27FC236}">
                  <a16:creationId xmlns:a16="http://schemas.microsoft.com/office/drawing/2014/main" id="{93BBB2D2-A31A-B91B-C6A5-B69C195CBEE0}"/>
                </a:ext>
              </a:extLst>
            </p:cNvPr>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Google Shape;351;p36">
              <a:extLst>
                <a:ext uri="{FF2B5EF4-FFF2-40B4-BE49-F238E27FC236}">
                  <a16:creationId xmlns:a16="http://schemas.microsoft.com/office/drawing/2014/main" id="{8A5FE364-47B3-060E-D9D0-A02F9F69F61B}"/>
                </a:ext>
              </a:extLst>
            </p:cNvPr>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Google Shape;352;p36">
              <a:extLst>
                <a:ext uri="{FF2B5EF4-FFF2-40B4-BE49-F238E27FC236}">
                  <a16:creationId xmlns:a16="http://schemas.microsoft.com/office/drawing/2014/main" id="{50DA9145-0149-16D2-437D-CE34F441C6F8}"/>
                </a:ext>
              </a:extLst>
            </p:cNvPr>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Google Shape;353;p36">
              <a:extLst>
                <a:ext uri="{FF2B5EF4-FFF2-40B4-BE49-F238E27FC236}">
                  <a16:creationId xmlns:a16="http://schemas.microsoft.com/office/drawing/2014/main" id="{F8865138-4BBD-A732-E586-0DBAFADD1197}"/>
                </a:ext>
              </a:extLst>
            </p:cNvPr>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9" name="Google Shape;354;p36">
              <a:extLst>
                <a:ext uri="{FF2B5EF4-FFF2-40B4-BE49-F238E27FC236}">
                  <a16:creationId xmlns:a16="http://schemas.microsoft.com/office/drawing/2014/main" id="{2E00C88E-AAB5-7743-F280-3A86067674FE}"/>
                </a:ext>
              </a:extLst>
            </p:cNvPr>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 name="Google Shape;355;p36">
              <a:extLst>
                <a:ext uri="{FF2B5EF4-FFF2-40B4-BE49-F238E27FC236}">
                  <a16:creationId xmlns:a16="http://schemas.microsoft.com/office/drawing/2014/main" id="{684DD97A-2A70-DA61-5461-9664CDDB3189}"/>
                </a:ext>
              </a:extLst>
            </p:cNvPr>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1" name="Google Shape;356;p36">
              <a:extLst>
                <a:ext uri="{FF2B5EF4-FFF2-40B4-BE49-F238E27FC236}">
                  <a16:creationId xmlns:a16="http://schemas.microsoft.com/office/drawing/2014/main" id="{684C8716-C44B-6537-54B6-1250AD6200A2}"/>
                </a:ext>
              </a:extLst>
            </p:cNvPr>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2" name="Google Shape;357;p36">
              <a:extLst>
                <a:ext uri="{FF2B5EF4-FFF2-40B4-BE49-F238E27FC236}">
                  <a16:creationId xmlns:a16="http://schemas.microsoft.com/office/drawing/2014/main" id="{1B59B628-BFD2-2783-48F9-226724DC2D15}"/>
                </a:ext>
              </a:extLst>
            </p:cNvPr>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3" name="Google Shape;358;p36">
              <a:extLst>
                <a:ext uri="{FF2B5EF4-FFF2-40B4-BE49-F238E27FC236}">
                  <a16:creationId xmlns:a16="http://schemas.microsoft.com/office/drawing/2014/main" id="{BD234A68-B835-68D4-BD4F-0BD4044A029A}"/>
                </a:ext>
              </a:extLst>
            </p:cNvPr>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4" name="Google Shape;359;p36">
              <a:extLst>
                <a:ext uri="{FF2B5EF4-FFF2-40B4-BE49-F238E27FC236}">
                  <a16:creationId xmlns:a16="http://schemas.microsoft.com/office/drawing/2014/main" id="{EF3931DB-3135-2BC6-F59D-C52C32B414C0}"/>
                </a:ext>
              </a:extLst>
            </p:cNvPr>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5" name="Google Shape;360;p36">
              <a:extLst>
                <a:ext uri="{FF2B5EF4-FFF2-40B4-BE49-F238E27FC236}">
                  <a16:creationId xmlns:a16="http://schemas.microsoft.com/office/drawing/2014/main" id="{0E93A8FD-CC84-C036-7199-42EB7B60674D}"/>
                </a:ext>
              </a:extLst>
            </p:cNvPr>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6" name="Google Shape;361;p36">
              <a:extLst>
                <a:ext uri="{FF2B5EF4-FFF2-40B4-BE49-F238E27FC236}">
                  <a16:creationId xmlns:a16="http://schemas.microsoft.com/office/drawing/2014/main" id="{A4F3B89F-135E-44F8-A4B1-5C264FC6A7A0}"/>
                </a:ext>
              </a:extLst>
            </p:cNvPr>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7" name="Google Shape;362;p36">
              <a:extLst>
                <a:ext uri="{FF2B5EF4-FFF2-40B4-BE49-F238E27FC236}">
                  <a16:creationId xmlns:a16="http://schemas.microsoft.com/office/drawing/2014/main" id="{99E110DC-477E-B4F2-1662-19460B6DC213}"/>
                </a:ext>
              </a:extLst>
            </p:cNvPr>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 name="Google Shape;363;p36">
              <a:extLst>
                <a:ext uri="{FF2B5EF4-FFF2-40B4-BE49-F238E27FC236}">
                  <a16:creationId xmlns:a16="http://schemas.microsoft.com/office/drawing/2014/main" id="{191B6D4E-35B6-A7D6-E671-E5757BA288AB}"/>
                </a:ext>
              </a:extLst>
            </p:cNvPr>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9" name="Google Shape;364;p36">
              <a:extLst>
                <a:ext uri="{FF2B5EF4-FFF2-40B4-BE49-F238E27FC236}">
                  <a16:creationId xmlns:a16="http://schemas.microsoft.com/office/drawing/2014/main" id="{28E1490B-4123-11F9-B4D5-35C3D31A7E20}"/>
                </a:ext>
              </a:extLst>
            </p:cNvPr>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0" name="Google Shape;365;p36">
              <a:extLst>
                <a:ext uri="{FF2B5EF4-FFF2-40B4-BE49-F238E27FC236}">
                  <a16:creationId xmlns:a16="http://schemas.microsoft.com/office/drawing/2014/main" id="{D393A3DF-1E8A-3158-98A8-48AD9215A36A}"/>
                </a:ext>
              </a:extLst>
            </p:cNvPr>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1" name="Google Shape;366;p36">
              <a:extLst>
                <a:ext uri="{FF2B5EF4-FFF2-40B4-BE49-F238E27FC236}">
                  <a16:creationId xmlns:a16="http://schemas.microsoft.com/office/drawing/2014/main" id="{237902E0-CE55-2810-3624-F2EB8FA97936}"/>
                </a:ext>
              </a:extLst>
            </p:cNvPr>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2" name="Google Shape;367;p36">
              <a:extLst>
                <a:ext uri="{FF2B5EF4-FFF2-40B4-BE49-F238E27FC236}">
                  <a16:creationId xmlns:a16="http://schemas.microsoft.com/office/drawing/2014/main" id="{4D9CDB91-5BFA-F19D-7172-50A63FB06FAA}"/>
                </a:ext>
              </a:extLst>
            </p:cNvPr>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pSp>
    </p:spTree>
    <p:extLst>
      <p:ext uri="{BB962C8B-B14F-4D97-AF65-F5344CB8AC3E}">
        <p14:creationId xmlns:p14="http://schemas.microsoft.com/office/powerpoint/2010/main" val="426589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48"/>
          <p:cNvSpPr txBox="1">
            <a:spLocks noGrp="1"/>
          </p:cNvSpPr>
          <p:nvPr>
            <p:ph type="subTitle" idx="1"/>
          </p:nvPr>
        </p:nvSpPr>
        <p:spPr>
          <a:xfrm>
            <a:off x="1145702" y="879031"/>
            <a:ext cx="6336615" cy="70188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b="1" dirty="0"/>
              <a:t>Purpose:</a:t>
            </a:r>
            <a:endParaRPr b="1" dirty="0"/>
          </a:p>
        </p:txBody>
      </p:sp>
      <p:sp>
        <p:nvSpPr>
          <p:cNvPr id="3" name="Google Shape;463;p42">
            <a:extLst>
              <a:ext uri="{FF2B5EF4-FFF2-40B4-BE49-F238E27FC236}">
                <a16:creationId xmlns:a16="http://schemas.microsoft.com/office/drawing/2014/main" id="{B39862EB-0BF8-C36B-5A2B-862DDC898ACA}"/>
              </a:ext>
            </a:extLst>
          </p:cNvPr>
          <p:cNvSpPr txBox="1">
            <a:spLocks/>
          </p:cNvSpPr>
          <p:nvPr/>
        </p:nvSpPr>
        <p:spPr>
          <a:xfrm>
            <a:off x="705435" y="1306746"/>
            <a:ext cx="7823584" cy="35465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marL="0" indent="0">
              <a:buSzPts val="1100"/>
              <a:buFont typeface="Arial"/>
              <a:buNone/>
            </a:pPr>
            <a:r>
              <a:rPr lang="en-US" sz="1800" dirty="0"/>
              <a:t>The broad aim of this project was to investigate and compare Marvel and DC superhero productions with respect to audience acceptance, critics' scores, length, and commercial performance. This practically assists in understanding what factors drive to realize or fail in each franchise.</a:t>
            </a:r>
            <a:endParaRPr lang="en-ZA"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3B4A-BCA8-6136-2CBC-7D4658B67C85}"/>
              </a:ext>
            </a:extLst>
          </p:cNvPr>
          <p:cNvSpPr>
            <a:spLocks noGrp="1"/>
          </p:cNvSpPr>
          <p:nvPr>
            <p:ph type="title"/>
          </p:nvPr>
        </p:nvSpPr>
        <p:spPr>
          <a:xfrm>
            <a:off x="1199332" y="391473"/>
            <a:ext cx="6691200" cy="547800"/>
          </a:xfrm>
        </p:spPr>
        <p:txBody>
          <a:bodyPr/>
          <a:lstStyle/>
          <a:p>
            <a:r>
              <a:rPr lang="en-US" sz="2400" b="1" dirty="0"/>
              <a:t>Key Data Components</a:t>
            </a:r>
            <a:br>
              <a:rPr lang="en-US" sz="2400" b="1" dirty="0"/>
            </a:br>
            <a:endParaRPr lang="en-US" dirty="0"/>
          </a:p>
        </p:txBody>
      </p:sp>
      <p:sp>
        <p:nvSpPr>
          <p:cNvPr id="3" name="Subtitle 2">
            <a:extLst>
              <a:ext uri="{FF2B5EF4-FFF2-40B4-BE49-F238E27FC236}">
                <a16:creationId xmlns:a16="http://schemas.microsoft.com/office/drawing/2014/main" id="{87FE9988-0146-68B1-A6F1-8249646C6FF8}"/>
              </a:ext>
            </a:extLst>
          </p:cNvPr>
          <p:cNvSpPr>
            <a:spLocks noGrp="1"/>
          </p:cNvSpPr>
          <p:nvPr>
            <p:ph type="subTitle" idx="1"/>
          </p:nvPr>
        </p:nvSpPr>
        <p:spPr>
          <a:xfrm>
            <a:off x="865887" y="949037"/>
            <a:ext cx="6691200" cy="2679469"/>
          </a:xfrm>
        </p:spPr>
        <p:txBody>
          <a:bodyPr/>
          <a:lstStyle/>
          <a:p>
            <a:pPr marL="425450" indent="-285750" algn="l">
              <a:lnSpc>
                <a:spcPct val="200000"/>
              </a:lnSpc>
              <a:buFont typeface="Arial" panose="020B0604020202020204" pitchFamily="34" charset="0"/>
              <a:buChar char="•"/>
            </a:pPr>
            <a:r>
              <a:rPr lang="en-US" sz="1600" b="1" dirty="0"/>
              <a:t>Comparison of production attributes (titles, release years, genres, runtimes, age ratings, directors, leading actors).</a:t>
            </a:r>
          </a:p>
          <a:p>
            <a:pPr marL="425450" indent="-285750" algn="l">
              <a:lnSpc>
                <a:spcPct val="200000"/>
              </a:lnSpc>
              <a:buFont typeface="Arial" panose="020B0604020202020204" pitchFamily="34" charset="0"/>
              <a:buChar char="•"/>
            </a:pPr>
            <a:r>
              <a:rPr lang="en-US" sz="1600" b="1" dirty="0"/>
              <a:t>Analysis of audience reception (IMDb scores, number of votes) and critical evaluations (</a:t>
            </a:r>
            <a:r>
              <a:rPr lang="en-US" sz="1600" b="1" dirty="0" err="1"/>
              <a:t>Metascore</a:t>
            </a:r>
            <a:r>
              <a:rPr lang="en-US" sz="1600" b="1" dirty="0"/>
              <a:t>).</a:t>
            </a:r>
          </a:p>
          <a:p>
            <a:pPr marL="425450" indent="-285750" algn="l">
              <a:lnSpc>
                <a:spcPct val="200000"/>
              </a:lnSpc>
              <a:buFont typeface="Arial" panose="020B0604020202020204" pitchFamily="34" charset="0"/>
              <a:buChar char="•"/>
            </a:pPr>
            <a:r>
              <a:rPr lang="en-US" sz="1600" b="1" dirty="0"/>
              <a:t>Exploration of financial performance (USA gross earnings).</a:t>
            </a:r>
            <a:endParaRPr lang="en-US" sz="1600" dirty="0"/>
          </a:p>
        </p:txBody>
      </p:sp>
    </p:spTree>
    <p:extLst>
      <p:ext uri="{BB962C8B-B14F-4D97-AF65-F5344CB8AC3E}">
        <p14:creationId xmlns:p14="http://schemas.microsoft.com/office/powerpoint/2010/main" val="3915008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FB3917BC-BE58-233E-85B2-3967737876C7}"/>
            </a:ext>
          </a:extLst>
        </p:cNvPr>
        <p:cNvGrpSpPr/>
        <p:nvPr/>
      </p:nvGrpSpPr>
      <p:grpSpPr>
        <a:xfrm>
          <a:off x="0" y="0"/>
          <a:ext cx="0" cy="0"/>
          <a:chOff x="0" y="0"/>
          <a:chExt cx="0" cy="0"/>
        </a:xfrm>
      </p:grpSpPr>
      <p:sp>
        <p:nvSpPr>
          <p:cNvPr id="644" name="Google Shape;644;p48">
            <a:extLst>
              <a:ext uri="{FF2B5EF4-FFF2-40B4-BE49-F238E27FC236}">
                <a16:creationId xmlns:a16="http://schemas.microsoft.com/office/drawing/2014/main" id="{C4A87A62-233B-DF4C-2868-C702315E749B}"/>
              </a:ext>
            </a:extLst>
          </p:cNvPr>
          <p:cNvSpPr txBox="1">
            <a:spLocks noGrp="1"/>
          </p:cNvSpPr>
          <p:nvPr>
            <p:ph type="subTitle" idx="1"/>
          </p:nvPr>
        </p:nvSpPr>
        <p:spPr>
          <a:xfrm>
            <a:off x="739302" y="340704"/>
            <a:ext cx="6336615" cy="7018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Analysis Approach</a:t>
            </a:r>
            <a:endParaRPr dirty="0"/>
          </a:p>
        </p:txBody>
      </p:sp>
      <p:graphicFrame>
        <p:nvGraphicFramePr>
          <p:cNvPr id="2" name="Diagram 1">
            <a:extLst>
              <a:ext uri="{FF2B5EF4-FFF2-40B4-BE49-F238E27FC236}">
                <a16:creationId xmlns:a16="http://schemas.microsoft.com/office/drawing/2014/main" id="{92D5E5B5-9972-F2C0-B7B8-6592789F6E2A}"/>
              </a:ext>
            </a:extLst>
          </p:cNvPr>
          <p:cNvGraphicFramePr/>
          <p:nvPr>
            <p:extLst>
              <p:ext uri="{D42A27DB-BD31-4B8C-83A1-F6EECF244321}">
                <p14:modId xmlns:p14="http://schemas.microsoft.com/office/powerpoint/2010/main" val="1106006809"/>
              </p:ext>
            </p:extLst>
          </p:nvPr>
        </p:nvGraphicFramePr>
        <p:xfrm>
          <a:off x="739302" y="1042586"/>
          <a:ext cx="7823584" cy="35465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743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0A00BF28-8FA7-5671-45EF-18122D46C8DF}"/>
            </a:ext>
          </a:extLst>
        </p:cNvPr>
        <p:cNvGrpSpPr/>
        <p:nvPr/>
      </p:nvGrpSpPr>
      <p:grpSpPr>
        <a:xfrm>
          <a:off x="0" y="0"/>
          <a:ext cx="0" cy="0"/>
          <a:chOff x="0" y="0"/>
          <a:chExt cx="0" cy="0"/>
        </a:xfrm>
      </p:grpSpPr>
      <p:sp>
        <p:nvSpPr>
          <p:cNvPr id="644" name="Google Shape;644;p48">
            <a:extLst>
              <a:ext uri="{FF2B5EF4-FFF2-40B4-BE49-F238E27FC236}">
                <a16:creationId xmlns:a16="http://schemas.microsoft.com/office/drawing/2014/main" id="{3094B7D4-624B-960E-69EC-509A2A450193}"/>
              </a:ext>
            </a:extLst>
          </p:cNvPr>
          <p:cNvSpPr txBox="1">
            <a:spLocks noGrp="1"/>
          </p:cNvSpPr>
          <p:nvPr>
            <p:ph type="subTitle" idx="1"/>
          </p:nvPr>
        </p:nvSpPr>
        <p:spPr>
          <a:xfrm>
            <a:off x="1148011" y="243722"/>
            <a:ext cx="6336615" cy="701883"/>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b="1" dirty="0"/>
              <a:t>Project Objective and goals</a:t>
            </a:r>
            <a:endParaRPr b="1" dirty="0"/>
          </a:p>
        </p:txBody>
      </p:sp>
      <p:graphicFrame>
        <p:nvGraphicFramePr>
          <p:cNvPr id="2" name="Diagram 1">
            <a:extLst>
              <a:ext uri="{FF2B5EF4-FFF2-40B4-BE49-F238E27FC236}">
                <a16:creationId xmlns:a16="http://schemas.microsoft.com/office/drawing/2014/main" id="{14F361E3-1618-7F65-6604-1DE8513088CD}"/>
              </a:ext>
            </a:extLst>
          </p:cNvPr>
          <p:cNvGraphicFramePr/>
          <p:nvPr>
            <p:extLst>
              <p:ext uri="{D42A27DB-BD31-4B8C-83A1-F6EECF244321}">
                <p14:modId xmlns:p14="http://schemas.microsoft.com/office/powerpoint/2010/main" val="1036511201"/>
              </p:ext>
            </p:extLst>
          </p:nvPr>
        </p:nvGraphicFramePr>
        <p:xfrm>
          <a:off x="739302" y="1042586"/>
          <a:ext cx="7823584" cy="35465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2767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EDA</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431" name="Google Shape;431;p40"/>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
            </a:r>
            <a:r>
              <a:rPr lang="en-ZA" dirty="0"/>
              <a:t>atory</a:t>
            </a:r>
            <a:r>
              <a:rPr lang="en" dirty="0"/>
              <a:t> Data Analysis</a:t>
            </a:r>
            <a:endParaRPr dirty="0"/>
          </a:p>
        </p:txBody>
      </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347;p36">
            <a:extLst>
              <a:ext uri="{FF2B5EF4-FFF2-40B4-BE49-F238E27FC236}">
                <a16:creationId xmlns:a16="http://schemas.microsoft.com/office/drawing/2014/main" id="{6001EEAB-833D-3596-27CB-8F0438664BFE}"/>
              </a:ext>
            </a:extLst>
          </p:cNvPr>
          <p:cNvGrpSpPr/>
          <p:nvPr/>
        </p:nvGrpSpPr>
        <p:grpSpPr>
          <a:xfrm>
            <a:off x="3705013" y="0"/>
            <a:ext cx="5330614" cy="5143500"/>
            <a:chOff x="5115337" y="-428624"/>
            <a:chExt cx="4275118" cy="6450405"/>
          </a:xfrm>
        </p:grpSpPr>
        <p:sp>
          <p:nvSpPr>
            <p:cNvPr id="3" name="Google Shape;348;p36">
              <a:extLst>
                <a:ext uri="{FF2B5EF4-FFF2-40B4-BE49-F238E27FC236}">
                  <a16:creationId xmlns:a16="http://schemas.microsoft.com/office/drawing/2014/main" id="{1C5FF9B7-CFB3-7A83-2F68-A577B541C304}"/>
                </a:ext>
              </a:extLst>
            </p:cNvPr>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4" name="Google Shape;349;p36">
              <a:extLst>
                <a:ext uri="{FF2B5EF4-FFF2-40B4-BE49-F238E27FC236}">
                  <a16:creationId xmlns:a16="http://schemas.microsoft.com/office/drawing/2014/main" id="{CBCB8B83-3F75-EA6C-4118-E2972BC626E6}"/>
                </a:ext>
              </a:extLst>
            </p:cNvPr>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5" name="Google Shape;350;p36">
              <a:extLst>
                <a:ext uri="{FF2B5EF4-FFF2-40B4-BE49-F238E27FC236}">
                  <a16:creationId xmlns:a16="http://schemas.microsoft.com/office/drawing/2014/main" id="{450B05B9-9FCD-8A5D-202C-5C17D0C1F846}"/>
                </a:ext>
              </a:extLst>
            </p:cNvPr>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Google Shape;351;p36">
              <a:extLst>
                <a:ext uri="{FF2B5EF4-FFF2-40B4-BE49-F238E27FC236}">
                  <a16:creationId xmlns:a16="http://schemas.microsoft.com/office/drawing/2014/main" id="{66F31109-5406-89FE-EEAB-44B74F0FFAAC}"/>
                </a:ext>
              </a:extLst>
            </p:cNvPr>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7" name="Google Shape;352;p36">
              <a:extLst>
                <a:ext uri="{FF2B5EF4-FFF2-40B4-BE49-F238E27FC236}">
                  <a16:creationId xmlns:a16="http://schemas.microsoft.com/office/drawing/2014/main" id="{C7AEC633-6A34-BDF0-377A-B378944F25ED}"/>
                </a:ext>
              </a:extLst>
            </p:cNvPr>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Google Shape;353;p36">
              <a:extLst>
                <a:ext uri="{FF2B5EF4-FFF2-40B4-BE49-F238E27FC236}">
                  <a16:creationId xmlns:a16="http://schemas.microsoft.com/office/drawing/2014/main" id="{098E1CAA-EAB1-99B0-C77B-2C88A3C991A6}"/>
                </a:ext>
              </a:extLst>
            </p:cNvPr>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9" name="Google Shape;354;p36">
              <a:extLst>
                <a:ext uri="{FF2B5EF4-FFF2-40B4-BE49-F238E27FC236}">
                  <a16:creationId xmlns:a16="http://schemas.microsoft.com/office/drawing/2014/main" id="{DF6117AE-79A4-2699-E052-7D3566835F2A}"/>
                </a:ext>
              </a:extLst>
            </p:cNvPr>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 name="Google Shape;355;p36">
              <a:extLst>
                <a:ext uri="{FF2B5EF4-FFF2-40B4-BE49-F238E27FC236}">
                  <a16:creationId xmlns:a16="http://schemas.microsoft.com/office/drawing/2014/main" id="{15C91678-3D02-F723-9BFC-846F44C16198}"/>
                </a:ext>
              </a:extLst>
            </p:cNvPr>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1" name="Google Shape;356;p36">
              <a:extLst>
                <a:ext uri="{FF2B5EF4-FFF2-40B4-BE49-F238E27FC236}">
                  <a16:creationId xmlns:a16="http://schemas.microsoft.com/office/drawing/2014/main" id="{7D626F1F-D15D-FB32-91A5-E71C21630A25}"/>
                </a:ext>
              </a:extLst>
            </p:cNvPr>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2" name="Google Shape;357;p36">
              <a:extLst>
                <a:ext uri="{FF2B5EF4-FFF2-40B4-BE49-F238E27FC236}">
                  <a16:creationId xmlns:a16="http://schemas.microsoft.com/office/drawing/2014/main" id="{B08778D5-6D2D-78F2-9510-602594FB5795}"/>
                </a:ext>
              </a:extLst>
            </p:cNvPr>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3" name="Google Shape;358;p36">
              <a:extLst>
                <a:ext uri="{FF2B5EF4-FFF2-40B4-BE49-F238E27FC236}">
                  <a16:creationId xmlns:a16="http://schemas.microsoft.com/office/drawing/2014/main" id="{DC40A568-8321-FE5C-D53E-364452658E99}"/>
                </a:ext>
              </a:extLst>
            </p:cNvPr>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4" name="Google Shape;359;p36">
              <a:extLst>
                <a:ext uri="{FF2B5EF4-FFF2-40B4-BE49-F238E27FC236}">
                  <a16:creationId xmlns:a16="http://schemas.microsoft.com/office/drawing/2014/main" id="{83BB153C-CB96-6463-83A3-6EFD19A615A7}"/>
                </a:ext>
              </a:extLst>
            </p:cNvPr>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5" name="Google Shape;360;p36">
              <a:extLst>
                <a:ext uri="{FF2B5EF4-FFF2-40B4-BE49-F238E27FC236}">
                  <a16:creationId xmlns:a16="http://schemas.microsoft.com/office/drawing/2014/main" id="{53A7A9F6-2C5E-5DD6-5706-EDE7A158B3B9}"/>
                </a:ext>
              </a:extLst>
            </p:cNvPr>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6" name="Google Shape;361;p36">
              <a:extLst>
                <a:ext uri="{FF2B5EF4-FFF2-40B4-BE49-F238E27FC236}">
                  <a16:creationId xmlns:a16="http://schemas.microsoft.com/office/drawing/2014/main" id="{859EA828-E534-74E0-BAEE-0896A000937E}"/>
                </a:ext>
              </a:extLst>
            </p:cNvPr>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7" name="Google Shape;362;p36">
              <a:extLst>
                <a:ext uri="{FF2B5EF4-FFF2-40B4-BE49-F238E27FC236}">
                  <a16:creationId xmlns:a16="http://schemas.microsoft.com/office/drawing/2014/main" id="{5A5D7F5E-07AD-CEEB-1BB3-5141BAF0AEF6}"/>
                </a:ext>
              </a:extLst>
            </p:cNvPr>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8" name="Google Shape;363;p36">
              <a:extLst>
                <a:ext uri="{FF2B5EF4-FFF2-40B4-BE49-F238E27FC236}">
                  <a16:creationId xmlns:a16="http://schemas.microsoft.com/office/drawing/2014/main" id="{45A2A5B0-98FD-8CE0-ECAF-BC82D7C1A969}"/>
                </a:ext>
              </a:extLst>
            </p:cNvPr>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9" name="Google Shape;364;p36">
              <a:extLst>
                <a:ext uri="{FF2B5EF4-FFF2-40B4-BE49-F238E27FC236}">
                  <a16:creationId xmlns:a16="http://schemas.microsoft.com/office/drawing/2014/main" id="{F8B00F23-29E3-F61E-C485-BBBE534B215E}"/>
                </a:ext>
              </a:extLst>
            </p:cNvPr>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0" name="Google Shape;365;p36">
              <a:extLst>
                <a:ext uri="{FF2B5EF4-FFF2-40B4-BE49-F238E27FC236}">
                  <a16:creationId xmlns:a16="http://schemas.microsoft.com/office/drawing/2014/main" id="{24C81EC8-88DE-82B4-F632-224E94E271A7}"/>
                </a:ext>
              </a:extLst>
            </p:cNvPr>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1" name="Google Shape;366;p36">
              <a:extLst>
                <a:ext uri="{FF2B5EF4-FFF2-40B4-BE49-F238E27FC236}">
                  <a16:creationId xmlns:a16="http://schemas.microsoft.com/office/drawing/2014/main" id="{5F93D119-B166-E0B6-6251-1C0C3874FF79}"/>
                </a:ext>
              </a:extLst>
            </p:cNvPr>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22" name="Google Shape;367;p36">
              <a:extLst>
                <a:ext uri="{FF2B5EF4-FFF2-40B4-BE49-F238E27FC236}">
                  <a16:creationId xmlns:a16="http://schemas.microsoft.com/office/drawing/2014/main" id="{BBE06AF2-82C2-27F2-AABC-AB81F16C5A81}"/>
                </a:ext>
              </a:extLst>
            </p:cNvPr>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ln w="19050" cap="flat" cmpd="sng">
              <a:solidFill>
                <a:schemeClr val="bg2">
                  <a:lumMod val="10000"/>
                </a:schemeClr>
              </a:solidFill>
              <a:prstDash val="solid"/>
              <a:round/>
              <a:headEnd type="none" w="sm" len="sm"/>
              <a:tailEnd type="none" w="sm" len="sm"/>
            </a:ln>
          </p:spPr>
          <p:style>
            <a:lnRef idx="0">
              <a:scrgbClr r="0" g="0" b="0"/>
            </a:lnRef>
            <a:fillRef idx="1002">
              <a:schemeClr val="lt2"/>
            </a:fillRef>
            <a:effectRef idx="0">
              <a:scrgbClr r="0" g="0" b="0"/>
            </a:effectRef>
            <a:fontRef idx="major"/>
          </p:style>
          <p:txBody>
            <a:bodyPr spcFirstLastPara="1" wrap="square" lIns="91425" tIns="91425" rIns="91425" bIns="91425" anchor="ctr" anchorCtr="0">
              <a:noAutofit/>
            </a:bodyPr>
            <a:lstStyle/>
            <a:p>
              <a:pPr marL="0" lvl="0" indent="0" algn="l" rtl="0">
                <a:spcBef>
                  <a:spcPts val="0"/>
                </a:spcBef>
                <a:spcAft>
                  <a:spcPts val="0"/>
                </a:spcAft>
                <a:buNone/>
              </a:pPr>
              <a:endParaRPr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3">
          <a:extLst>
            <a:ext uri="{FF2B5EF4-FFF2-40B4-BE49-F238E27FC236}">
              <a16:creationId xmlns:a16="http://schemas.microsoft.com/office/drawing/2014/main" id="{BD2CA32F-B64D-58BB-362B-CCF42E25D803}"/>
            </a:ext>
          </a:extLst>
        </p:cNvPr>
        <p:cNvGrpSpPr/>
        <p:nvPr/>
      </p:nvGrpSpPr>
      <p:grpSpPr>
        <a:xfrm>
          <a:off x="0" y="0"/>
          <a:ext cx="0" cy="0"/>
          <a:chOff x="0" y="0"/>
          <a:chExt cx="0" cy="0"/>
        </a:xfrm>
      </p:grpSpPr>
      <p:sp>
        <p:nvSpPr>
          <p:cNvPr id="644" name="Google Shape;644;p48">
            <a:extLst>
              <a:ext uri="{FF2B5EF4-FFF2-40B4-BE49-F238E27FC236}">
                <a16:creationId xmlns:a16="http://schemas.microsoft.com/office/drawing/2014/main" id="{9DC62349-C3E0-9C12-DFC0-69FE5A03EB76}"/>
              </a:ext>
            </a:extLst>
          </p:cNvPr>
          <p:cNvSpPr txBox="1">
            <a:spLocks noGrp="1"/>
          </p:cNvSpPr>
          <p:nvPr>
            <p:ph type="subTitle" idx="1"/>
          </p:nvPr>
        </p:nvSpPr>
        <p:spPr>
          <a:xfrm>
            <a:off x="739302" y="340704"/>
            <a:ext cx="6336615" cy="70188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Data Chara</a:t>
            </a:r>
            <a:r>
              <a:rPr lang="en-ZA" b="1" dirty="0"/>
              <a:t>c</a:t>
            </a:r>
            <a:r>
              <a:rPr lang="en" b="1" dirty="0"/>
              <a:t>teristics</a:t>
            </a:r>
            <a:endParaRPr b="1" dirty="0"/>
          </a:p>
        </p:txBody>
      </p:sp>
      <p:sp>
        <p:nvSpPr>
          <p:cNvPr id="3" name="Google Shape;463;p42">
            <a:extLst>
              <a:ext uri="{FF2B5EF4-FFF2-40B4-BE49-F238E27FC236}">
                <a16:creationId xmlns:a16="http://schemas.microsoft.com/office/drawing/2014/main" id="{BB788F7A-8A3F-FB92-4A88-0781CB9FE568}"/>
              </a:ext>
            </a:extLst>
          </p:cNvPr>
          <p:cNvSpPr txBox="1">
            <a:spLocks/>
          </p:cNvSpPr>
          <p:nvPr/>
        </p:nvSpPr>
        <p:spPr>
          <a:xfrm>
            <a:off x="739302" y="1049359"/>
            <a:ext cx="7823584" cy="35465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3000"/>
              <a:buFont typeface="DM Sans"/>
              <a:buNone/>
              <a:defRPr sz="3000" b="0" i="0" u="none" strike="noStrike" cap="none">
                <a:solidFill>
                  <a:schemeClr val="dk1"/>
                </a:solidFill>
                <a:latin typeface="DM Sans"/>
                <a:ea typeface="DM Sans"/>
                <a:cs typeface="DM Sans"/>
                <a:sym typeface="DM Sans"/>
              </a:defRPr>
            </a:lvl9pPr>
          </a:lstStyle>
          <a:p>
            <a:pPr algn="l">
              <a:spcBef>
                <a:spcPts val="1000"/>
              </a:spcBef>
              <a:buSzPts val="1400"/>
              <a:buFont typeface="DM Sans"/>
              <a:buChar char="●"/>
            </a:pPr>
            <a:r>
              <a:rPr lang="en-ZA" sz="1200" dirty="0"/>
              <a:t>The Dataset contains :</a:t>
            </a:r>
          </a:p>
          <a:p>
            <a:pPr lvl="1" algn="l">
              <a:spcBef>
                <a:spcPts val="1000"/>
              </a:spcBef>
              <a:buSzPts val="1400"/>
              <a:buFont typeface="DM Sans"/>
              <a:buChar char="●"/>
            </a:pPr>
            <a:r>
              <a:rPr lang="en-ZA" sz="1200" dirty="0"/>
              <a:t>39 rows</a:t>
            </a:r>
          </a:p>
          <a:p>
            <a:pPr lvl="1" algn="l">
              <a:spcBef>
                <a:spcPts val="1000"/>
              </a:spcBef>
              <a:buSzPts val="1400"/>
              <a:buFont typeface="DM Sans"/>
              <a:buChar char="●"/>
            </a:pPr>
            <a:r>
              <a:rPr lang="en-ZA" sz="1200" dirty="0"/>
              <a:t>10 columns</a:t>
            </a:r>
          </a:p>
          <a:p>
            <a:pPr lvl="1" algn="l">
              <a:spcBef>
                <a:spcPts val="1000"/>
              </a:spcBef>
              <a:buSzPts val="1400"/>
              <a:buFont typeface="DM Sans"/>
              <a:buChar char="●"/>
            </a:pPr>
            <a:r>
              <a:rPr lang="en-ZA" sz="1200" dirty="0"/>
              <a:t>All column types: object, float, integer</a:t>
            </a:r>
          </a:p>
          <a:p>
            <a:pPr lvl="1" algn="l">
              <a:spcBef>
                <a:spcPts val="1000"/>
              </a:spcBef>
              <a:buSzPts val="1400"/>
              <a:buFont typeface="DM Sans"/>
              <a:buChar char="●"/>
            </a:pPr>
            <a:r>
              <a:rPr lang="en-ZA" sz="1200" dirty="0"/>
              <a:t>39 unique titles</a:t>
            </a:r>
          </a:p>
          <a:p>
            <a:pPr lvl="1" algn="l">
              <a:spcBef>
                <a:spcPts val="1000"/>
              </a:spcBef>
              <a:buSzPts val="1400"/>
              <a:buFont typeface="DM Sans"/>
              <a:buChar char="●"/>
            </a:pPr>
            <a:r>
              <a:rPr lang="en-ZA" sz="1200" dirty="0"/>
              <a:t>Currency dollars ($)</a:t>
            </a:r>
          </a:p>
          <a:p>
            <a:pPr lvl="1" algn="l">
              <a:spcBef>
                <a:spcPts val="1000"/>
              </a:spcBef>
              <a:buSzPts val="1400"/>
              <a:buFont typeface="DM Sans"/>
              <a:buChar char="●"/>
            </a:pPr>
            <a:endParaRPr lang="en-ZA" sz="1200" dirty="0"/>
          </a:p>
          <a:p>
            <a:pPr marL="596900" lvl="1" indent="0" algn="l">
              <a:spcBef>
                <a:spcPts val="1000"/>
              </a:spcBef>
              <a:buSzPts val="1400"/>
            </a:pPr>
            <a:endParaRPr lang="en-ZA" sz="1200" dirty="0"/>
          </a:p>
        </p:txBody>
      </p:sp>
    </p:spTree>
    <p:extLst>
      <p:ext uri="{BB962C8B-B14F-4D97-AF65-F5344CB8AC3E}">
        <p14:creationId xmlns:p14="http://schemas.microsoft.com/office/powerpoint/2010/main" val="2993806543"/>
      </p:ext>
    </p:extLst>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1065</TotalTime>
  <Words>994</Words>
  <Application>Microsoft Office PowerPoint</Application>
  <PresentationFormat>On-screen Show (16:9)</PresentationFormat>
  <Paragraphs>106</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DM Sans</vt:lpstr>
      <vt:lpstr>Wingdings</vt:lpstr>
      <vt:lpstr>Outfit</vt:lpstr>
      <vt:lpstr>Data Collection and Analysis - Master of Science in Community Health and Prevention Research by Slidesgo</vt:lpstr>
      <vt:lpstr>Workplace project – Marvel vs DC </vt:lpstr>
      <vt:lpstr>Table of contents</vt:lpstr>
      <vt:lpstr>Overview</vt:lpstr>
      <vt:lpstr>PowerPoint Presentation</vt:lpstr>
      <vt:lpstr>Key Data Components </vt:lpstr>
      <vt:lpstr>PowerPoint Presentation</vt:lpstr>
      <vt:lpstr>PowerPoint Presentation</vt:lpstr>
      <vt:lpstr>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Models</vt:lpstr>
      <vt:lpstr>Model Comparison</vt:lpstr>
      <vt:lpstr>Steps to improve RFR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Collection and Analysis  Agri-food sector</dc:title>
  <dc:creator>Glen Adams</dc:creator>
  <cp:lastModifiedBy>Brandt, Tyrelle</cp:lastModifiedBy>
  <cp:revision>7</cp:revision>
  <dcterms:modified xsi:type="dcterms:W3CDTF">2025-06-17T17:20:31Z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16eec4e-c7b8-491d-b7d8-90a69632743d_Enabled">
    <vt:lpwstr>true</vt:lpwstr>
  </property>
  <property fmtid="{D5CDD505-2E9C-101B-9397-08002B2CF9AE}" pid="3" name="MSIP_Label_216eec4e-c7b8-491d-b7d8-90a69632743d_SetDate">
    <vt:lpwstr>2024-11-08T15:28:29Z</vt:lpwstr>
  </property>
  <property fmtid="{D5CDD505-2E9C-101B-9397-08002B2CF9AE}" pid="4" name="MSIP_Label_216eec4e-c7b8-491d-b7d8-90a69632743d_Method">
    <vt:lpwstr>Standard</vt:lpwstr>
  </property>
  <property fmtid="{D5CDD505-2E9C-101B-9397-08002B2CF9AE}" pid="5" name="MSIP_Label_216eec4e-c7b8-491d-b7d8-90a69632743d_Name">
    <vt:lpwstr>216eec4e-c7b8-491d-b7d8-90a69632743d</vt:lpwstr>
  </property>
  <property fmtid="{D5CDD505-2E9C-101B-9397-08002B2CF9AE}" pid="6" name="MSIP_Label_216eec4e-c7b8-491d-b7d8-90a69632743d_SiteId">
    <vt:lpwstr>4032514a-830a-4f20-9539-81bbc35b3cd9</vt:lpwstr>
  </property>
  <property fmtid="{D5CDD505-2E9C-101B-9397-08002B2CF9AE}" pid="7" name="MSIP_Label_216eec4e-c7b8-491d-b7d8-90a69632743d_ActionId">
    <vt:lpwstr>18f95863-ff08-4188-b50d-b17ec6295e72</vt:lpwstr>
  </property>
  <property fmtid="{D5CDD505-2E9C-101B-9397-08002B2CF9AE}" pid="8" name="MSIP_Label_216eec4e-c7b8-491d-b7d8-90a69632743d_ContentBits">
    <vt:lpwstr>0</vt:lpwstr>
  </property>
</Properties>
</file>