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64" d="100"/>
          <a:sy n="164" d="100"/>
        </p:scale>
        <p:origin x="-6153" y="-30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259B13FE-760B-4EC4-B907-5E9FA2C98F18}"/>
            <msink:sourceLink direction="with" ref="{78C4245C-9A22-4BA1-ACA8-8424146C379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E9862F63-960C-46DD-A57D-3C7BF3BB13DA}"/>
            <msink:destinationLink direction="with" ref="{54F57D52-241E-40E7-B042-A81A0DB0BB28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24B1926B-DA8A-4DE0-86B6-186EDB7EEEEB}"/>
            <msink:sourceLink direction="with" ref="{FC14C35F-EB30-4AE4-898D-02DF0F732229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 </a:t>
            </a:r>
            <a:r>
              <a:rPr lang="nb-NO" sz="2400" dirty="0" err="1"/>
              <a:t>webapi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Veldig 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Klient-Server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422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37</cp:revision>
  <dcterms:created xsi:type="dcterms:W3CDTF">2016-11-14T07:27:39Z</dcterms:created>
  <dcterms:modified xsi:type="dcterms:W3CDTF">2016-11-19T20:47:22Z</dcterms:modified>
</cp:coreProperties>
</file>