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73" r:id="rId11"/>
    <p:sldId id="268" r:id="rId12"/>
    <p:sldId id="272" r:id="rId13"/>
    <p:sldId id="270" r:id="rId14"/>
    <p:sldId id="271" r:id="rId15"/>
    <p:sldId id="274" r:id="rId16"/>
    <p:sldId id="278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  <msink:sourceLink direction="with" ref="{B2B979B6-04CC-4DAB-A0A9-8F8991300AB7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00.5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2B979B6-04CC-4DAB-A0A9-8F8991300AB7}" emma:medium="tactile" emma:mode="ink">
          <msink:context xmlns:msink="http://schemas.microsoft.com/ink/2010/main" type="writingRegion" rotatedBoundingBox="13413,12486 17100,12678 16991,14769 13304,1457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97833372-3371-40AC-BD71-A98F68AA7F60}" emma:medium="tactile" emma:mode="ink">
            <msink:context xmlns:msink="http://schemas.microsoft.com/ink/2010/main" type="paragraph" rotatedBoundingBox="13413,12486 17100,12678 16991,14769 13304,14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D7D83-A1FF-49EA-8855-F4D1D24D0FDC}" emma:medium="tactile" emma:mode="ink">
              <msink:context xmlns:msink="http://schemas.microsoft.com/ink/2010/main" type="line" rotatedBoundingBox="13413,12486 17100,12678 16991,14769 13304,14577"/>
            </emma:interpretation>
          </emma:emma>
        </inkml:annotationXML>
        <inkml:traceGroup>
          <inkml:annotationXML>
            <emma:emma xmlns:emma="http://www.w3.org/2003/04/emma" version="1.0">
              <emma:interpretation id="{395BF748-CF02-467E-A1F2-E195F098B99A}" emma:medium="tactile" emma:mode="ink">
                <msink:context xmlns:msink="http://schemas.microsoft.com/ink/2010/main" type="inkWord" rotatedBoundingBox="13413,12486 17100,12678 16991,14769 13304,14577">
                  <msink:destinationLink direction="with" ref="{CD9E00CA-184A-4DB4-AB0D-D128C57C6EAF}"/>
                </msink:context>
              </emma:interpretation>
              <emma:one-of disjunction-type="recognition" id="oneOf0">
                <emma:interpretation id="interp0" emma:lang="nb-NO" emma:confidence="0">
                  <emma:literal>åe*</emma:literal>
                </emma:interpretation>
                <emma:interpretation id="interp1" emma:lang="nb-NO" emma:confidence="0">
                  <emma:literal>år*</emma:literal>
                </emma:interpretation>
                <emma:interpretation id="interp2" emma:lang="nb-NO" emma:confidence="0">
                  <emma:literal>ål*</emma:literal>
                </emma:interpretation>
                <emma:interpretation id="interp3" emma:lang="nb-NO" emma:confidence="0">
                  <emma:literal>å*</emma:literal>
                </emma:interpretation>
                <emma:interpretation id="interp4" emma:lang="nb-NO" emma:confidence="0">
                  <emma:literal>åk*</emma:literal>
                </emma:interpretation>
              </emma:one-of>
            </emma:emma>
          </inkml:annotationXML>
          <inkml:trace contextRef="#ctx0" brushRef="#br0">14595 12450 3840,'0'-6'1472,"0"6"-768,0-4-128,0 0 1280,0 4-1024,-15-4 736,15 8-928,-12-4 512,4 4-672,-18 3 96,14 3-320,-23 7-96,27 1-96,-19 4-128,19-1 32,-4 1 32,24 1 0,-4-5 0,27 4 0,0-14 0,11-2 0,1-12 0,14 1 0,-21-5 0,7-1 0,-12-3 64,11 6-32,-20-4 608,-3 4-352,-23-6 1024,12 3-737,-24-4 353,-2 5-544,-7-8-128,-2 5-160,-23-4 0,14 5-64,-17-2-576,25 7 288,-10 4-5023,25 6 2879</inkml:trace>
          <inkml:trace contextRef="#ctx0" brushRef="#br0" timeOffset="6420">14026 12168 3456,'-11'-15'1408,"11"15"-768,0-10 160,0 7 1280,11 3-1152,4-7 576,-4-1-928,-2-2 256,3 3-480,2-8 160,-5 9-288,2-9 128,10 5-192,-7 0 224,12 2-256,-5 1 256,-1 7-256,6-3 320,9 6-256,-15-6 384,15-1-320,3-4 159,5 2-255,-5-5 128,-3 8-160,-1-8 64,1 11-96,-3-4-64,3 4 0,-9-3 32,9 6-32,-3-3 64,17 4-64,-17-4-32,14 6 32,-2-1-32,17-2 0,-6 4 0,3 0 0,0 4 0,14-1 0,-5 2 128,3 1-64,-4 2 32,7-2-32,-18 2 32,6-1-64,-15-3 64,-2 3-64,-12-1 64,8 2-64,-8-2-32,3 2 32,0-5-32,0 1 0,11-4 64,-11 0-32,-15-4 128,18 2-96,-18-2-32,3 1 0,-11-1-32,11 4 0,-11-4 64,-1 5-32,-11-8 64,0 0-64,-11 0 64,11 4-64,-21-4 128,7 3-96,-21-6 192,23 3-160,-22-7 96,13 2-96,-13-5 96,7 0-128,-28-5-32,23 8 0,-28-7-32,13 4 0,-8-5 64,6 5-32,-18-5 64,21 5-64,-36-5 64,22 5-64,-7-5 64,12 10-64,-18-7 64,18 9-64,-6-7-32,15 5 32,-9-5-32,20 7 0,-12-4 0,24 7 0,-14-3 0,16-2 0,1 2-96,5 3 64,15 0-32,15 3 0,-9 2 64,29 1 0,11 5 0,15 3 0,-6 0-96,6 4 64,-6-5 32,17 2 0,10-1 0,8 0 0,-24 0 0,7 1 0,8-2 0,0 2 0,-14-5 64,-9 1-32,-12-4 64,12 0-64,-14-4 64,2 2-64,-31-2 128,5 1-96,-20-4 256,12 0-192,-24-4 160,3 1-160,-17-9 0,6 2-64,-41-11-64,26 6 32,-31-10 32,19 5-32,-34-5-32,11 4 32,-11 4-32,26 5 0,-17-1 0,16 5 0,-36-9-96,22 6 64,3 1-32,32 3 0,-2-1 64,14 5 0,11 3 0,12 3 0,26 8-96,20 6 64,24 5 32,11 2 0,6 1 0,21 4 0,-7-1-96,-5-3 64,5 3 32,1 0 0,40 0 0,-29 1 0,18-5 0,-18 1 0,14-3 0,-11-2 0,0-5 64,-14-5-32,-9-7 128,-4 5-96,-28-8 128,-6 0-128,-20-3-32,-12 3 0,-34-5 32,11 2-32,-47-4 64,13 0-64,-82-7 64,14 0-64,-37-4-32,23 3 32,-20-2-32,28 4 0,7-2-160,20 8 96,-9-7-32,17 7 32,-8-3 128,40 5-32,-8-2-96,26 7 32,0 0-128,23 7 96,0 1 32,14 2 32,-5 2-96,23 1 64,29 9 32,20 1 0,20 2 64,7 0-32,-7-3 64,1-4-64,5-5-96,-5 2 32,48-2 32,-10 5 0,-36-11 64,-23 1-32,-26-8 64,3 3-64,-23-3 128,0 0-96,-23-6 32,-1-2-32,-57-6 32,-12 0-64,-58-15-32,0 8 32,-12-4-32,27 8 0,-15-1 0,23 3 0,-55-8 0,32 5 0,-12-4 0,38 9 0,-26-6-96,35 9 64,-12-4 32,24 7 0,2-3 0,21 5 0,-1 2-96,24 3 64,11 0-32,12 3 0,12 2 0,11 1 0,24 1 64,19 8 0,16 2-96,-1 1 64,20 0 32,30-1 0,-4 1 0,-14 2 0,15-2 0,-3 4 0,-9-4 0,-12-1 0,-14-2 128,-9-2-64,-20-5 128,-6 2-128,-29-6 32,-14-1-32,-38-6-64,14 3 32,-43-7 32,-6 0-32,-52-11 64,9 0-64,-44-7-32,32 8 32,-47-11-32,36 6 0,-47-2 0,17 7 0,-20-5 0,41 7 0,8 2 0,36 5 0,-1-2-96,23 3 64,-20-11-32,18 8 0,17-1-96,29 4 96,26 3 32,26 4 32,20 4-96,24 3 64,31-1-32,6 6 0,7 1 128,-10 2-32,-11-2 64,-12 2-64,-14-8 64,-9 4-64,-26-4 64,8 0-64,-31-7-32,14 3 32,-34-6 32,11-1-32,-35-2 64,9-1-64,-41-8-32,12 8 32,-41-11-128,15 8 64,-21-8 96,10 3-32,-24 2-32,23 3 32,-9-5 32,21 5-32,-23-5-32,37 8 32,-14-3-128,20 7 64,-6-5 32,21 4 0,-15 1-96,26 3 64,-6-3 96,15 6-32,-8 0-32,13 4 32,-19 3-32,34 2 0,-29 1 0,21 5 0,-7 0-96,10 4 64,-24-2 32,20 2 0,-5-1 0,8 4 0,-2 0 0,14 3 0,-12 14 64,12 1-32,0-8-32,12-7 32,2 0-32,-2-3 0,-3 8 0,2-6 0,-11-2 0,15-7 0,-15-8 0,9 1 0,-9-7 64,0-1-32,0-13-96,0 2 32,0-12 32,0-5 0,0-15 0,11 9 0,-11-16 0,15 12 0,-4-11 0,-2 8 0,3-9-96,11 12 64,-12-8 32,10 12 0,5-4 0,9 10 0,-1-3 0,13 11 0,-1-5 0,1 8 0,-4 3 0,3 8 0,1-5 0,14 8 0,-6-7 0,14 4 0,4-4 0,-6 7 0,2 0-96,-2 7 64,5 0-32,-2 7 0,-3-3 128,14 3-32,-26-4-32,6 5 32,-15-8 32,1 3-32,-4-7-32,4 4 32,-21-2 32,6 2-32,-9-4-32,3 0 32,-17-6-32,14 3 0,-23-3 64,0 3-32,-12-7-32,12 2 32,-20-2-32,-6 7 0,-9-6 0,0-1 0,-46-11 64,14 4-32,-25-4-96,22 8 32,-23-1 96,24 4-32,-24 0 64,23 4-64,-31-5-32,19 8 32,-19 0 96,28 3-64,4 5-96,22 2 0,-8 2 96,21-2-32,-39 3 64,32 5-64,-19 4-32,25-2 32,-23 5-32,23 3 0,-11 2 0,11-2 0,0 4 64,15 3-32,-27 14-32,24 1 32,-15 0-32,30-5 0,-18 8 64,20 0-32,-20 3-32,26-2 32,-15 12 32,30 2-32,-15-12-32,11-6 32,4-6-128,5 3 64,0 17 32,6-1 0,-14-6 64,11-11-32,-2-8-32,5-1 32,-18-14-128,4-1 64,2-11 96,-2-4-32,-12-7 64,0 0-64,0-22-96,0 1 32,0-24 32,0 5 0,0-8 0,0 1 0,0-6 0,0 10 0,0-20 0,9 10 0,2-3 0,4 7 0,-15-29 0,9 8 0,-9-1 64,11 11-32,4 0-96,-4 14 32,-11-1 32,9 12 0,-9-1 64,0 11-32,0-2-32,0 9 32,0 5-32,0 5 0,0 1 0,0 7 0,-9 0 0,-2 7 0,-15 11 0,26 7 0,-24 6 0,13 4 0,-24 0 0,23 1 0,-8-1 0,6 0 0,-7 2 64,21 4-32,-23 24-32,11 1 32,1 12-32,11-8 0,0 5 0,23-8 0,0-1 0,-2-6 0,5 5 0,-6-9 0,6 7 0,-6-3 0,4 3 0,2-5 0,-6-2 0,6-6 0,-6 0 0,15-5 0,-9-5 64,-5-5-32,-1-4-32,6-3 32,-3-11-32,0 3 0,1-7 0,-4 2 0,18 2 0,-4 1 0,-25-8 0,17-3 0,-26-7 64,12 4-32,-24-8 64,12 0-64,-26-6 64,6 2-64,-27-9 64,24 4-64,-23-15-96,25 6 32,-28-14-32,26 4 0,-12-14 64,15 8 0,-15-12-96,9 8 64,-9-4 32,15 11 0,-15-11 0,9 9 0,-6-11 0,9 8 0,-24-2 128,21 11-64,-8-2 32,13 13-32,-25-12-192,26 7 64,-15-3-32,9 10 32,-9-7 64,23 7 0,-23-2 64,24 8-32,-12 2-32,23 2 32,-12 5-32,12 6 0,0 5-96,12 6 64,2 4 32,18 3 0,3 14-96,11 0 64,12 12 32,0-9 0,-11 5 0,8-3 0,-6 5 0,9 1 0,-3 4 0,6-2 0,6-5-96,14-3 64,9-10-32,3-5 0,11-2 128,0-3-32,1-5-160,-1-2 64,1 2-2016,-13-1 1152,-13 4-6335,-1 0 4063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>
            <msink:sourceLink direction="with" ref="{395BF748-CF02-467E-A1F2-E195F098B99A}"/>
          </msink:context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  <msink:sourceLink direction="with" ref="{B2B979B6-04CC-4DAB-A0A9-8F8991300AB7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7288 11883 5120,'-19'0'2016,"19"0"-1088,-5 7 192,5-2 928,5-5-544,0 0-192,1-5-224,-3 2 0,7-4-577,-1-1 1,15-4 0,18 2 32,10 2-32,14 1-192,8 7-128,14 4 96,6-4 128,24 0-32,33-8 96,9 1-128,18-4-32,42-8-128,0 7 32,42-7 0,15 13 32,29-2 0,7 8 0,39 4-128,0 10-96,41 9 0,3 3 32,21 4-32,15-7 64,-1-5-128,29-7 0,3 5 160,-22-2 160,24 9-96,-25-1 64,-8 1-448,-23-2-96,-16 13-1568,-36-1-672,-10-7-3455</inkml:trace>
    <inkml:trace contextRef="#ctx0" brushRef="#br0" timeOffset="-719">7269 11932 4992,'-5'-26'1824,"5"26"-960,5-11 128,-5 11 832,5 2 96,1 2 96,3 19-192,-1-4-1,2 33-1023,-1-8 320,-3 65 160,-2-22 32,-4 80 0,0-27-512,-10 83-160,7-35-320,-13 46-128,8-27-96,-1 5-96,-2-29-64,2-26 32,-1-20-832,1-32-352,1-16-1440,-2-49-640,1-5-2463</inkml:trace>
    <inkml:trace contextRef="#ctx0" brushRef="#br0" timeOffset="783">7123 14247 7296,'0'7'2720,"25"1"-1472,3 3-896,-10-3 672,10-1 0,10-4 192,18-3-192,24-3-65,27-1-511,11 1-64,23-5-32,37-3-128,15 8 32,23-2 32,41 3 64,15-3-160,32 1-64,26 2-64,16-3 32,40 1 128,15-3 128,28-9-64,19 2 64,9-9-128,12 5-64,4-1-64,-33 0 0,-135 5-288,169-4-32,-10 2-736,-60 9-256,-14-1-992,-44 12-351,-12 7-1985</inkml:trace>
    <inkml:trace contextRef="#ctx0" brushRef="#br0" timeOffset="1983">16724 12017 6784,'-3'8'2528,"3"-8"-1344,28 11-608,-23-8 800,22 1-128,-5 0-32,26 3-480,-5 4-192,23-4-320,-10-1-33,3 5 129,-6-4-192,13 4 0,-11-3 0,7 3 0,-11 0-64,1-4 32,-9 1 0,-6-2 32,-4 2-64,-10-4 32,-5 0 128,-3-1 128,-6 1-64,-3 4 64,-3-1-192,-3 16-32,0-5 0,-3 30 64,-3-6-96,6 33 0,0-12 96,6 30 32,-3-15-32,2 27-32,0-20-96,4 19-64,-4-14 32,1 22 32,-3-14-32,2 9-32,0-10 32,-5-5 32,0-12-32,0 3 64,0-13-64,-5-8 64,5-6 64,-8 1 128,2-13 224,-13 4 64,5-10-96,-13-4-32,2-5-128,-8-3-32,5-2 96,-13-11 96,8 3 96,-33-5 32,9-3 32,-41-1 64,14 1-256,-43-5-32,20 1-96,-38 3-32,18 1-96,-15-1 32,20 1-128,-9 3 0,23 0-256,6-3-64,17 0-2048,19-8-896,10 0-4320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7207 16575 3712,'-18'5'1472,"9"-2"-768,-1 1 160,7 1 672,3-2-256,0 2-32,0 4-288,0-3-64,3 3-480,2-4 320,14 2 416,-1 1-288,1-3-129,3-2-159,10-3-128,13 4 32,14 1-64,18-2 0,14 2-224,5-1-64,14-4 0,22 0 64,23-4-96,-5-1-64,18-3 128,24-4 32,-2 0 128,25-5 128,31-3 32,-5 5 0,28-5-224,-2 6-160,40-1-64,-8 10 32,34-7-32,-15 9 64,37-9 64,-17 7 64,31-3-32,-19 4 32,28 1-64,-20-2 0,21 2-96,-16-9-64,2 3 224,-15 1 160,5 3-192,-35 5-96,-2 8-64,33-8-32,-33 5 64,-40-1 96,-32 4-64,-137-11-64,-18-2-160,10 5-64,-15 0-2240,-4 20-928,-9-3-2687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7292 16718 4992,'-4'-12'1920,"4"12"-1024,0-8-64,0 8 800,0-4-160,0 4-64,0 0-192,0 0 32,0 4-672,0 1 159,0 18 33,0-3-128,0 29-32,0-3-224,0 34-64,0-11-192,0 24-96,0-16 192,0 19 96,0-15-32,-5 16 64,0-11-128,2 3-64,-2-13 0,-5 1-32,6-16-64,-6-4-64,2-8 32,-1-14 32,4-1 32,0-7 96,0-2-32,2-10 0,-2 2-96,5-5-64,0 0-64,5 1 32,-2-6 32,7 1 64,-1 1-32,9-1-32,1 1 32,21-6-32,-3 2-96,27-5 64,-10 0-32,23-5 0,-13 2 64,32-3 64,-13 3 32,39 3 32,-12 0 0,16 9 0,93-1 0,-1 4 0,-26-4 64,13-1 32,14 1 448,-10-3 192,14-1-416,13 0-256,-7-4-64,30 0-32,0-8 32,-3 3 0,16-3 0,-13-4 64,29-3 32,-7-10 32,2 1-128,8-1-96,-17 5 64,8 0 0,50 4 32,-28 0 0,3 4 0,-48 0 64,0-5-32,0 0 0,-27 2-96,5-2 32,-5 1 0,-18 9 96,-31 2-96,2-4-64,-11 3 0,-78 6 32,-19 0-32,10 6-32,-14-1 96,4-1 0,-9 1 32,-5-2 0,-7 1-160,-11 1-32,-4-2-480,-4 2-192,-10-2-672,0-3-256,-4 0-1024,-1 4-352,2-4-3039</inkml:trace>
    <inkml:trace contextRef="#ctx0" brushRef="#br0" timeOffset="3001">7182 18126 4736,'10'-3'1824,"-2"11"-960,21 0 32,-16 1 800,1 3-96,0 3 96,-1 10-320,0 15-64,-3-8-737,-1-3 161,0 31 32,-5-2-32,2 17 0,-3-9 32,-3 38 0,0-15-224,-3 29-64,-3-17-96,2 17 0,0-17 0,-6 5 64,2-14-160,-2-8-96,1-10-32,0-5 32,-1-8-160,2-9-32,3-8 64,0 1 32,1-8 32,0-5 64,-2-8-96,-2 1 0,3-5-32,0 0 32,1-4-64,0 0 64,-2-4-64,4 0-32,-4-4 32,1 1-32,0-1-96,5 1 0,0-6 128,0 0 32,0 2 0,5-1 32,0 0-64,3-4 64,6 0-128,1 0 0,-2 0 32,19 0 0,-4 0-96,22-4 64,-4 0 32,20-4 0,-6 0 0,14-4 64,44-8-96,10 3 0,2 2 96,-2 6 96,-5 9 0,-14 0 0,6 4-32,16-4 64,15 5 192,-4-2 128,2-6-320,30-6-128,12-3-32,-7-1 32,24-2 32,16-2 96,-5-7-96,33-1 0,-7-7-32,6 0 32,14 0-64,-18 12-32,16 0 32,2 7 32,-18 6-32,12 7-32,5 0 96,-16 3 0,7 1 32,-4 4 64,-19 4-160,14 5-32,1 3 0,-28 3 64,9-3-32,-1-6 64,-21 1-128,-1-1 0,-4-8 96,36 8 96,-36-3-64,-18-2-64,-2-2 64,-10-7 64,-8 5-128,-22-2-32,-16-3 64,-54 0 32,-5 0-32,16-3 32,-9-2-128,14 1 0,-14 4 32,9-8 0,-13-1 64,0 9 32,-9 0-32,-6 0 32,-2 0-64,-1-3 64,-11 0-64,-8-2 64,1 1 0,-9-1 32,-6 2-64,1-6 32,-6 6-128,2-5 0,-6-1 32,1 1 64,0-1-32,-5 3-32,0-3 32,0 1-32,0-4-96,0 7 64,0 2 32,0-6 64,0 6-32,4-5-32,-4-1-64,0-3-32,0 1 128,0-10 32,0 5-96,0-8 32,0 4 0,0-21 0,0 4 0,0-11 64,0 4-32,-4-22-32,-1 14 32,0-20-32,1 6 0,0-18 64,-2 7-32,3-12-32,-2 16 32,5-13-32,0 14-96,-5-9 64,5 12 32,-5-8 64,5 13-96,0-10 0,0 18 32,-4-1 64,4 8-32,0 6-32,0 6 32,0 5-32,0 3-96,0 6 64,0 2-192,0 5-96,0-1-800,4 10-384,1-1-4160,-14 11-1887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14004 14274 7296,'-9'3'2816,"9"-3"-1536,13 5-576,-9-5 832,1 4-160,-5-1 32,0 2-129,0-1-95,5 4-640,0-5 32,-2 11 64,-3-7 0,6 13 0,-2-3 32,0 11-32,0-4 0,-4 36 0,0-6-160,0 27 32,0-12-160,-4 23-32,0-14-64,0 31 0,-2-20-224,3 7 0,-2-15-32,0 8 64,0-12-32,1 4-32,0-12-64,-2 4-32,6-16-448,0-14-192,0-6-832,0-25-288,0-4-1184,6-19-479,-2-1-1665</inkml:trace>
          <inkml:trace contextRef="#ctx0" brushRef="#br0" timeOffset="567">13730 15507 5376,'-13'-15'2112,"13"15"-1152,-5 0-416,5 0 704,0 0-64,0 0 64,5 3-32,-2 0-64,7 6-608,-2 0 383,1 2 161,1 2 128,3 11 64,-4-4-288,6 24-64,-7-10-160,6 21-96,-6-6-224,2 17-128,-1-14-96,4 5 0,-3-8-128,-1 3-64,1-8 64,3-4 0,1-3-32,0-8-64,-6-6 32,10-11-32,-4 1 0,0-13 64,0 0 96,3-4 64,2 0 160,7-24 96,-2 4-64,0-30 0,-2 10-160,1-24 0,-6 6-160,1-3 0,-4 10 32,0-3 0,0 10-1120,-5 4-448,0 7-5216,-5 0-3071,2 1 4127</inkml:trace>
          <inkml:trace contextRef="#ctx0" brushRef="#br0" timeOffset="1569">14777 16200 4736,'0'4'1824,"0"-4"-960,0 4-96,0 0 704,0-4-32,0 0 0,0 0-160,0 0-64,5 0-672,-5 0 160,4 0 63,0 0 97,-4-8 32,0 4 64,6-32 32,-2 7-96,5-35 0,-4 10-160,3-27-64,-2 13-224,2-42-32,2 22-128,-2-38 0,1 20-160,1-14-96,-5 15 0,-1-10-32,0 19 64,2 8 32,-3 7-32,2 0 32,0 12-64,-5 8 64,0 7-288,0 14-32,0 5-992,0 15-416,0 3-1504,5 9-639,-1 4-1601</inkml:trace>
          <inkml:trace contextRef="#ctx0" brushRef="#br0" timeOffset="1922">14713 14730 9216,'-22'13'3520,"22"-13"-1920,-5 4-960,5-4 959,5-4-319,-1-1 64,9-18-224,-3 3-32,12-17-608,-4 5 64,6-12 96,-2 7-160,1-9 64,-4 11-128,-2-2 0,1 5-160,1 7 0,-6 5-96,11 13 64,-6-1 0,9 19 96,-5-2-32,7 14 0,-7-3-160,4 14-32,-2-7-32,-2 13 32,6-6-480,-11 1-224,-2-6-2240,2-4-896,-2-5-2687</inkml:trace>
          <inkml:trace contextRef="#ctx0" brushRef="#br0" timeOffset="49208">16562 14370 4608,'8'-12'1760,"-8"9"-960,-4-6-32,-5 6 768,-10-2-288,-15 2 0,-17 3-416,-22 0-224,-19 0-320,-21 0 0,-14 3 128,-10 5-96,-12-4 64,-21 1-96,6 4 0,1-3-96,-2-6-32,-8 5-32,10-2 0,-1 3 127,13-3 97,20-3-192,8 0-96,8 3-32,11 3 32,14-4-32,16 7-32,20-9 32,8 0 32,14 0-32,14-3 64,13-3-64,28-2 64,17 2-64,20-3-32,14 1-64,25-1 32,37 1 32,15 8 0,7 0-96,30 0 64,3 8 32,4 1 64,15-6-32,-9 5-32,-10 4 32,-13-6-32,3 2 0,-8-8 64,-18 3-32,0 0-32,-9-6 32,-1 0-32,-4-3 0,-21 6 0,-30 0-1919,-26 0-833,-28-2-1600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9268 12482 6400,'-10'-8'2464,"15"4"-1344,0 4 224,-5 0 1184,0 0-384,0 0-129,0 0-383,0 0-96,6 8-832,-6 1 288,0 26 128,0-6-64,-6 28 32,6-8-352,-5 23-32,0-8-288,2 31-96,-2-15-160,5 4-64,0-10-32,0 22-64,0-15 32,5 13 32,-2-18-96,2 6 0,0-18-480,-5-19-192,0-9-1056,0-28-480,0-20-1280,0-16-575,6-12-1345</inkml:trace>
          <inkml:trace contextRef="#ctx0" brushRef="#br0" timeOffset="601">10014 12542 7168,'18'0'2720,"-18"5"-1472,-18-2 32,14 1 1120,-2 1-449,2-2-159,-10 11-320,-13 9-96,0-2-736,3-1 256,-20 3 96,8-2-96,-20 7-64,11-3-192,-6-2 0,6-2-160,4 8 32,5-9-160,-4 3-32,8-2-128,0 3-32,4-3-192,5-1 32,4-3-64,11 7 0,3-4 64,5 3 0,0-1 64,10-2 32,-1-5 96,27 11 32,-4-6 32,22 12 64,-8-4-96,22 8-64,-8-2 0,4-3-32,-10-2-64,10-1-64,-9-4 32,-2 0-32,-2-4 0,-10-4 64,-5 2-608,-8-12-256,-5 2-1280,-10-2-512,1-12-3168,0-8-1375,-4-7 1951</inkml:trace>
          <inkml:trace contextRef="#ctx0" brushRef="#br0" timeOffset="1233">10529 12473 9216,'-4'0'3520,"4"0"-1920,-5 0-800,5 0 1055,0 9-223,0-1 0,0 16-352,0-4-160,-5 22-608,5-7 160,-8 22 96,-2-13-128,1 16 32,1-2-256,-2 2 0,1-8-192,-1 14 32,7-14-160,-2 6 0,0-10 32,1-4 0,-1-4-64,5-3-64,0-5 32,0-7 32,0-1-32,9-4 64,1-3 0,7-2 32,-2 2 192,12-6 128,-5-2-32,15-6 64,-11 3-192,17-3-32,-8 0 0,20 3 0,-9-4-128,13-2-96,-9 0 0,4 0-32,-9 0-96,1-2 0,-4-4-640,-7 3-320,-3 0-1376,-5-3-576</inkml:trace>
          <inkml:trace contextRef="#ctx0" brushRef="#br0" timeOffset="1665">11531 12888 7296,'3'-6'2720,"7"-6"-1472,-10 12-608,5 0 864,-1-3 128,1-2 191,-5 5 1,0 0 32,5 17 0,-2-6-64,2 1-416,0 17-192,-2-4-320,-3 15-160,6 24-320,-1 6-96,0-5-96,-2-24 32,2-9-128,0 3 0,-2 14 32,-3-9 0,0-3-224,6 0 0,-6-1-256,0-12-32,0-3-480,0-6-256,0-1-1088,0-14-448,0-6-864,0-2-255,5-16-1217</inkml:trace>
          <inkml:trace contextRef="#ctx0" brushRef="#br0" timeOffset="2303">11575 12425 12416,'-17'-23'4639,"17"23"-2495,0 0-800,0 0 1440,0 0-928,0 0-320,10 0-832,-10 0-320,7-17-288,3 17-160,6 7-2944,15-14-1248,-14 0-2591</inkml:trace>
          <inkml:trace contextRef="#ctx0" brushRef="#br0" timeOffset="3120">12255 12426 10368,'-9'-14'3936,"13"6"-2112,-4 13-993,0-5 1089,5 9-480,0 2-32,-2 6-256,2-5-64,0 28-608,-2 24 64,-3 14 96,-3 8-160,-2-31 0,5-3-160,-5 5 32,-3 24-192,3-29-32,1-7-64,-1 5 32,0-10-64,5 0 64,0-3-128,0-5 0,0-3 32,0-6 64,0-2 32,5-1 96,0-4 32,4-4 32,-1 0-64,11 0 32,-1-4 64,14 0 64,-5 1-96,15 0 0,-7-3-96,11-1 0,-4-2-32,3-3 0,-9 0-64,1 0 32,-5 0-64,-6-3-32,11-6-480,-10 1-224,-8 5-1216,-6-6-448,-8 1-2208,-10 0-927,-8-4-193</inkml:trace>
          <inkml:trace contextRef="#ctx0" brushRef="#br0" timeOffset="3405">12268 13012 9856,'-32'-16'3680,"27"2"-1984,1-9-704,4 23 1183,4-9-383,6-5 0,-2 0-192,2 8-32,17-8-864,-5 2 96,15 9-32,-10-2-256,15 5-64,-7 0-256,7 5-64,-6-2-64,1-3 32,3 0-576,5-3-1344,-8-10-224,-18 1-736,-11 0-192,-3-5-2943</inkml:trace>
          <inkml:trace contextRef="#ctx0" brushRef="#br0" timeOffset="3636">12236 12442 12800,'-22'-4'4831,"22"-1"-2623,0 5-1152,0 0 1408,8-3-704,1-1-224,19-9-384,-6 4-96,20-3-608,-12 4-192,17 2-96,-6-3-96,4 12-64,24 3-128,-15 0-64,-3 11-1248,-6 0-480,0 3-2720,-4 0-1151,1 0-65</inkml:trace>
          <inkml:trace contextRef="#ctx0" brushRef="#br0" timeOffset="4137">13675 12482 11136,'-9'-4'4224,"9"-1"-2305,0 5-767,0 0 1312,3 5-480,3 7-96,-1 0-544,0 0-128,-2 21-672,7 19 160,-2 5 160,3 15-416,-8-22-160,2-7-96,0 31-64,-2 39 0,2-15 0,-5-18-64,0-4-64,0-10-256,0-14-96,0-15-864,-5-14-352,2-17-1632,3-15-672,3-8-2783</inkml:trace>
          <inkml:trace contextRef="#ctx0" brushRef="#br0" timeOffset="4637">13770 12620 12288,'5'-18'4575,"-1"18"-2495,1 0-1376,0 6 1184,3 2-224,2 12 128,4 4-512,4 12-192,-4-12-640,-6-4-224,11 38 0,8 14-64,5 0 64,0 6-192,0-1-96,-6-8 32,-7-25 64,-1-7-64,9 6-64,5 11 128,0-10 32,-8-12 0,-11-24-64,4-8 96,-2 0-64,-1-28-32,8-28 224,-4 2 96,-4 11-256,4-26 0,-4 11 288,4-6 160,9-33-192,-8 8-96,-1 0-224,-10 40-64,3 9 32,-3 0 0,0-10-320,-3 15-96,-5 6-1056,-5 13-448,2 4-3712,-2 20-1663,0 4 1695</inkml:trace>
          <inkml:trace contextRef="#ctx0" brushRef="#br0" timeOffset="5538">14945 12559 9216,'-32'-12'3424,"32"12"-1856,-4-20-128,4 20 1247,0-8-191,0 3 32,4-2-416,1 2-224,3-4-1024,2 6 32,17 0 32,-3-2-160,30 1-64,-9-1-256,32 10-128,-13-1-96,5 7-64,-10 3-96,19 1-64,-15-3 32,10 1-32,-9-1-224,-5-4-96,-9 1-672,-1-2-320,-7 1-3968,-7 0-1696</inkml:trace>
          <inkml:trace contextRef="#ctx0" brushRef="#br0" timeOffset="5206">15249 12527 12288,'5'-17'4575,"-5"17"-2495,5 4-1312,0-4 1216,-2 8-384,7 12 0,-1 5-352,-4-4-32,8 27-704,-4-8 64,4 30 64,6 42-224,-9 6-64,-2-8-192,2-50-64,-1-8-32,-1 8-64,-3 26-64,0-45-32,-2-9-288,3 8-160,-1 4-768,-5-19-288,0-17-864,0-21-288,-5-7-1983,-1-15-801,3-6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8854 15869 6656,'0'-7'2464,"0"2"-1344,0 5-192,0 0 896,0 0-288,0 0-32,0 0-449,0 0-95,0 5-544,0-2 96,0 21 64,0-4 96,0 20 128,0-3-224,0 12-96,0-8-192,0 24-32,0-13-96,3 4 0,3-2-32,2 1 0,-3-6-160,5 0 32,-7-4-64,8-9 0,-3-4 128,0-7 32,2-5-32,-1-12-64,1 1 96,-2-23 64,2 8 128,4-23 64,-1 4-32,6-19-32,-2 4-32,1-14 64,-4 10-160,4-20-32,-4 2-64,-1 6 32,2 8 0,-6 2 96,4 11-448,-8 3-224,-1 3-1312,1 9-512,0-5-2048,8 10-831,-5 6 607</inkml:trace>
          <inkml:trace contextRef="#ctx0" brushRef="#br0" timeOffset="7525">9168 14391 5120,'-4'5'1920,"4"-2"-1024,0-3 64,0 9 896,0-9-96,0 0 0,-5 8-480,-5 4-225,1 0-607,-4 1-64,4-1 32,-1-3-96,6 6 64,0-4-160,-1 15 32,0-6-32,10 17 96,-5-5 128,5 12 32,-5-4 0,0 21 32,0-8-64,-5 8-32,0-6-96,1 26 32,0-12-128,-2 17-64,2-13-64,0 24 0,-1-13-64,0 26-32,1-13 32,0-7 32,-2-18-96,3-6 0,-2-11-32,0-10 0,0-8-992,-3-13-416,-6 0-3839,0-11-2561,-4-10 3232</inkml:trace>
          <inkml:trace contextRef="#ctx0" brushRef="#br0" timeOffset="9643">9428 16472 6784,'-5'9'2528,"5"-3"-1344,0-33-896,0 22 704,0 14-416,0 2-64,0 1 64,0-3 64,0-4-320,0-2 32,0 0 64,0-3 128,0 0 64,0 0 31,0-6 65,0 1-192,0 10-32,0-5-160,0 0-32,0 0-160,0-9-32,0 4-32,0-1 32,0-3 128,0 1 128,0-1-64,0 1 64,0-1-192,0 3-32,0-3-64,0 9-64,0 0 96,0-16 128,0-8 128,0 4-64,5 0 64,-5-1 0,4-4 96,-4 2 64,4-18-32,-4 4-96,6-27 0,-3 10-160,2-26-64,0 11 0,4-24-32,1 12 0,3-11 0,-4 6-64,4-11-64,0 12 96,1-7 0,-4 15-32,4-9 32,-6 13 0,2-4 96,-2 13-96,2-2 0,-6 14-32,0 4 32,2 7-64,-3 6-32,2 6 32,0 4-32,0 5-288,-1 8-128,-4 0-832,0 12-416,0 0-1152,0 12-480,0 5-2335</inkml:trace>
          <inkml:trace contextRef="#ctx0" brushRef="#br0" timeOffset="10092">9372 14840 5888,'-13'-3'2272,"22"0"-1216,-5 3 160,2 0 1088,-3-6-416,2 3-65,5-9-255,-6-1-128,14-14-768,-4 2-64,9-12 64,-1 5-96,10-4 32,-5 8-192,5-9-96,-4 5-32,4 0-32,-5 7 0,0 4 0,-3 6-64,-2 2-32,-4 6-32,0 11 0,1-4 64,-2 11 32,-2 1-32,2 25-32,-3-8-96,4 14 32,-5-6-64,6 4-32,-6-9-1184,0 0-480,16 13-3104,-20-16-1311,-9-6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8790 16986 8064,'-10'-15'3072,"7"6"-1664,-2-16-448,5 18 1088,0-1-513,0 3-95,8-2-480,-2 2-192,7-3-448,0-1 64,14-3 128,-3 4-128,7-4-64,-3 4-32,14 1 32,-7 2-160,10 5-32,-3 0-64,-1 5-64,0-2 160,-10 6 32,-4-1-64,2 12-32,-8-4 32,-2 12 0,-6-3 0,-3 2 0,-1 2-64,-4 8-64,-1-8 32,-4-1 32,0-4 96,-9-1 64,4 2-32,-13-1-32,0-4-32,-10 0 0,6-3-64,-10 0-64,6-5 96,-6 0 0,0-4 32,4 0 0,5-1 0,4 2 64,1-4-32,4 1 0,6-1-192,3 4 32,0-2 0,5 6 64,0-5 96,5 4 64,0 0-32,3 8 32,2-3-64,12 7 0,-3-4-32,4 0 0,-1-3-64,10 6-64,-8-3 32,3 12 32,-6-3-32,3 0-32,-5-6 32,0 6 32,-7-9-448,2-3-160,0 0-832,-1 3-416,6 3-1600,-6-2-704,6-10-1567</inkml:trace>
          <inkml:trace contextRef="#ctx0" brushRef="#br0" timeOffset="-13584">8794 16856 5888,'-9'-3'2272,"9"3"-1216,-5 12 96,5-4 960,0-5-288,0 2-96,0 16-289,0-6-63,0 22-736,0-5 192,0 25 64,0-13 64,0 25 64,0-9-352,0 21-160,0-12-160,0 12 0,0-12-192,0 11-96,0-11-32,5 9-32,-5-18 0,5-7 0,-1-8-864,0-25-288,2-12-896,-2-16-416,0-4-2047,6-16-2209,-2-9 2272</inkml:trace>
          <inkml:trace contextRef="#ctx0" brushRef="#br0" timeOffset="-12251">9604 16925 7552,'-5'-29'2816,"5"29"-1536,-3 25-576,3-25 896,0 0-192,0 0 31,3 9-255,2-3 0,0 0-672,-5-3 64,4 9 64,1 1-160,0 19 0,0-8-160,-2 16-32,-3-6-96,0 18 32,0-8-64,0 9 0,0-9-32,0 5 64,0-8-96,0 3 0,0-4 32,0-3 0,0-5-64,0-4 32,0-2-64,0-6 64,0 0 0,5-5 32,0-3 0,4 1 0,-4-6 64,8 2 32,1-1 32,9 0 64,-6-8-96,12-8 32,-2 8-96,5-8 0,-5 4-96,5-4-64,-5-1 96,0 6 0,-4-2-128,1 2-32,-7-1-1024,-4 4-480,2 0-1120,-1 0-384,-1-5-2751</inkml:trace>
          <inkml:trace contextRef="#ctx0" brushRef="#br0" timeOffset="-11932">9642 17233 8704,'-14'-4'3328,"14"-1"-1792,0 2-960,0 3 992,4 0-161,0 0 129,10-5-160,-4 1-64,12-1-704,-4 2 192,10 3 96,-2 0-352,6 0-64,-3 0-224,2 0-96,-3 0-64,4 0 0,-6 0-288,2 3-96,4-3-832,-6 0-320,-2 0-960,-6 0-384</inkml:trace>
          <inkml:trace contextRef="#ctx0" brushRef="#br0" timeOffset="-11612">9687 16893 8064,'-32'-5'2976,"27"-2"-1600,-3-6-352,8 13 1056,0 0-257,0 0 33,0-3-256,0 3-64,3-4-832,2 4 288,5 0 128,-1 0-192,9 7-64,-4-2-352,13-2-160,0 2-288,10-5-32,-5 0-32,5-5 64,-10 2-32,-1-2 64,1 2-480,2 3-224,1-4-1600,-1 4-640,-2 0-3967</inkml:trace>
          <inkml:trace contextRef="#ctx0" brushRef="#br0" timeOffset="-11049">10797 16752 8448,'0'-17'3168,"-5"14"-1728,2-6-192,-2 9 1119,0 0-159,0 0-32,-12 9-448,3-6-128,-14 9-896,6 1 0,-5 8 64,3-6-224,-2 1-64,2-4-256,6 0-96,1 0-128,2 1-32,7-1 32,8 8 64,0-3-96,13 10 0,-3-2 32,17 7 0,-5-3 0,6 3 0,-6-4 0,10 13 0,-5-9 0,5 16 64,-5-7-32,-4 8 64,-4-9 0,-6-3 32,-4-5 0,-9 5 0,0-5-64,-14 0-64,6-7 96,-24-1 64,5-4-64,-24-3 0,11-6-32,-10-2-64,5-2-192,-1-2-128,4-2-960,10 3-352,-3-6-1344,11-18-608,16-5-2591</inkml:trace>
          <inkml:trace contextRef="#ctx0" brushRef="#br0" timeOffset="-10295">11011 16853 9344,'-22'0'3520,"22"0"-1920,3-5-544,-3 5 1215,10 5-415,4-5-32,0 0-64,-1 0 64,14 0-992,-3 0 160,12 0 32,-5 0-288,16 3 0,-11 3-384,22 0-128,-8 0-128,20-4-96,-12 4 32,20-3 32,-14 0-608,0 3-192,22 2-1888,-18-8-832,-18 12-3711</inkml:trace>
          <inkml:trace contextRef="#ctx0" brushRef="#br0" timeOffset="-10595">11380 16816 8448,'0'-9'3232,"0"6"-1728,0-9-128,0 12 1215,5 0-511,0 0-160,-2 9-544,2-6-160,0 9-672,0 0 96,4 25 32,-4-9 0,-2 33-32,2-9-192,0 22-128,0-10-96,-1 5-64,1-12-96,0 10 32,-2-9-128,2 2 0,0-11 32,-1 8 64,-4 4-896,0-26-352,0-22-1184,-9-29-512,-4-8-3263,-1-13-1825,-4-3 3840</inkml:trace>
          <inkml:trace contextRef="#ctx0" brushRef="#br0" timeOffset="-17721">7307 17434 2816,'0'-23'1120,"0"14"-576,0-2 416,3 6 672,2 5-256,-5 0 0,5 8 0,-1 9 0,1-2-736,0-1 320,-2 21 160,2 39-128,0-22 63,-5-8-255,0 45-32,0-17-224,0 34-64,0-16-160,-5 39-32,5-20-96,-5 16-32,5-16-32,0 13 0,0-20-64,5 8-64,5 39-2016,7-32-959,2-29-2305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13429 17529 9984,'-5'0'3680,"5"0"-1984,13 4-992,-8-1 991,5-3-351,-1 0 32,4 0-320,1 0-96,4-12-512,-4 4 64,13-28 128,-4 3-64,14-23 32,-5 7-192,4-16-96,-5 9-160,1 2-64,-5 11-32,10-1 32,-10 7 0,0 0 32,-3 2-64,-2 6 32,-4 4 0,11 1 96,-12 4-96,1 3 0,-4 5 96,-1 12 32,2 0-32,-1 9-32,-1-1-32,6 19 0,-6-2 64,0 24 32,-4 0-192,4 20 0,1-14-32,-4 11 64,-2-14-32,2 0-32,-1-6 32,-4-2 32,0-7-256,-2-14-96,2 2-832,-10-10-320,5 2-896,-3-5-288,3-3-1824,8-1-831,1 0 799</inkml:trace>
          <inkml:trace contextRef="#ctx0" brushRef="#br0" timeOffset="-8846">13719 17103 9856,'-26'0'3680,"26"0"-1984,-9 8-576,9-5 1279,0 3-703,0-3-256,9 6-64,-1-1 32,15-5-736,-4 0 128,13-6 64,-5 3-288,10-3 0,-5-3-256,13 6-64,-4 0-128,-1 9-96,-3 0-576,0 5-192,-5 0-2272,3-2-896,-3-4-2847</inkml:trace>
          <inkml:trace contextRef="#ctx0" brushRef="#br0" timeOffset="-8008">14731 16954 11648,'-14'-37'4288,"14"37"-2305,8-12-895,-2 12 1280,2-3-512,2-2-32,3-4-576,-4 3-192,9-8-608,-4 2-64,9-2 32,-4 0-160,8-2 0,-5 5-128,20 2-32,-7 1-32,11 8-64,-4 0 32,3 12 32,-5-4 32,2 9 32,-10-5-160,-5 8-32,-5-5-64,-17 14 96,0-4 0,-18 11 32,-2-3 0,-21 8 0,4-15 192,-13 0 128,8-3-160,-3-6-32,3 0-128,-4-10-32,9 1-320,0 0-96,5-4-1472,9-4-576,4 0-3936,9-7-2783,5 2 3647</inkml:trace>
          <inkml:trace contextRef="#ctx0" brushRef="#br0" timeOffset="-8446">14757 16873 12544,'-8'3'4735,"8"-3"-2559,0 8-1536,0-4 1120,0 12-480,0-4-32,5 22-160,-2-7-32,8 34-576,-8-13-64,7 22-64,-2-14-192,2 2-96,-1-11 32,-1 7 0,2-11-192,-1-2-64,1-9-1152,-7-15-480,2-5-1344,0-16-576,-5-1-2175</inkml:trace>
          <inkml:trace contextRef="#ctx0" brushRef="#br0" timeOffset="-7044">15537 16856 16000,'8'-8'5983,"-8"8"-3263,37-7-2112,-28 7 1440,14 0-832,-4 0-128,21 3-512,-8 1-128,24 4-256,-11 0-64,14 4 0,-9 0-416,9-4-128,-10 0-1792,7 10-704,-11-6-4832</inkml:trace>
          <inkml:trace contextRef="#ctx0" brushRef="#br0" timeOffset="-7345">15546 17507 13056,'-9'9'4927,"9"-9"-2687,13 5-1472,-7-2 1280,7-6-352,0 3 32,6 0-480,0 0-128,7 0-640,-4 0-64,20 0-64,-6 0-128,9 3 32,-3 2-224,9-1-32,-11-1-416,0 2-160,-2-2-800,-6-3-352,-6 0-1472,-2-8-672,-8 1-2463</inkml:trace>
          <inkml:trace contextRef="#ctx0" brushRef="#br0" timeOffset="-7592">15777 16812 11392,'0'-8'4224,"0"8"-2305,5 3-1247,-5-3 1120,6 9-128,-6-1 64,2 12-192,4-3 0,-2 24-864,2-9-160,-6 28-64,0-3-192,3 7-64,2-12-96,0 5-96,-2-11-672,3-6-288,-2-8-1344,-4-8-608,0 1-2847,0-14-2241,0 1 3232</inkml:trace>
          <inkml:trace contextRef="#ctx0" brushRef="#br0" timeOffset="-20843">17626 17273 8320,'0'3'3072,"0"-3"-1664,-4 26-928,4-23 832,0 14-352,0-2-65,0 14-159,0-4 0,0 10-416,0-1 96,0 6 96,0-8-128,0 12 32,0-7-256,-4 4-96,-1-9 32,0 4 64,0-7-64,2-6 0,-3-3 160,2 1 160,0-4-96,-6-1 0,5-4-64,-4 0 64,-4 0-32,5 0 64,-3-4 0,-2-3 32,5-2 352,-15-3 160,4 0-32,-16-8 32,3 4-160,-19 0-64,6 0-288,-11 4-96,10 0-224,-12 0-64,8 0-224,-10 8-96,10 1-2144,18-18-992,5 5-3807</inkml:trace>
          <inkml:trace contextRef="#ctx0" brushRef="#br0" timeOffset="-23210">17571 16432 6272,'0'4'2368,"0"-4"-1280,10 16-64,-5-12 960,-2 13 96,2-2 191,0 30-415,-5-9-96,-5 29-992,0-8 192,-8 39 32,-1-15-384,-7 28-96,2-11-192,-5 11-32,6-16-256,-4 9 0,4-17-800,-1-16-384,6-12-2016,4-46-895,-1 1-1409</inkml:trace>
          <inkml:trace contextRef="#ctx0" brushRef="#br0" timeOffset="-16588">17607 16722 3456,'0'-20'1312,"0"20"-704,5-4 256,-5 4 672,5 0 256,-1 0 160,1 8-224,-5 0-32,0 12-928,0-3 255,0 24 97,0-9-64,0 28 32,0-8-352,-5 46-32,1-21 0,-11 32 32,7-16-32,-6 36-64,4-19-192,2 11-128,-6-12-160,6 17-64,-2-16 32,5 23 0,2-20-64,-3-7 32,1-9-128,5 4 0,0-17 32,0-3 64,0-12 32,0-9 32,0-10-160,-3-10-32,3-8 32,0-12 0,0-4-64,0-16 64,0 0-32,0-11 0,0-1 64,0-37 64,0 9-32,0-46-32,0 14-64,0-38-32,0 18-32,0-46 96,0 17 0,0-29 96,0 24 32,0-24 96,0 25-32,-5-21 64,0 25-192,0-17-32,2 21 0,-8 4 64,3 15-1088,-5 3-512,2 17-3232,-2 6-1439,0 6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9832 18467 10880,'-27'-25'4032,"-5"17"-2177,-19-8-895,29 12 1184,-14 0-160,-10 4 0,0 8-384,2 16-192,-2-8-800,0 5-160,20-6 0,2-1-256,2 18-32,-2 16-160,20-12-32,0-3-128,18 2 32,-6-3 64,38 6 32,-4-10 32,25 21 0,42 26-96,-40-37 0,-15-6-32,1 22 96,9 34 128,-15-4 96,-12-6 0,-19-6-32,-18-11-32,-10-16 64,2-9 192,-29 9 128,5-4-128,-40-9 32,13-4-192,-13-8-64,8-4-160,-14-12 0,-36-12-288,23 0-64,14-4-864,18 0-416,14-4-1824,31 0-832,22-18-2239</inkml:trace>
          <inkml:trace contextRef="#ctx0" brushRef="#br0" timeOffset="-4973">10280 18604 11008,'-30'-9'4128,"28"2"-2241,-9-6-863,11 10 1280,5-6-288,3 0-96,3-2-288,-3-1-160,11-5-800,-6 5 32,14 4-32,1 4-160,13 2-32,-9-4-288,13 3-128,-7-2-32,2 13 32,14 4-608,-4 2-192,-4-8-1440,-1 8-672,0-2-3264,-3 2-1343</inkml:trace>
          <inkml:trace contextRef="#ctx0" brushRef="#br0" timeOffset="-5505">10255 18572 8448,'-8'-12'3168,"8"7"-1728,3 2-288,-3 3 1151,0 0-447,11 0-32,-3 3-288,2 11-96,-2 6-768,-2 20 224,-3 16 160,-3 4-352,0 18-64,0 3-256,0-28-64,0-9-192,-3 8-32,-3 26 32,6-35 0,0-2-64,0 4-64,0 7 32,0-20 32,0-3-32,6-4 64,-3-5 0,10-4 32,-3 0-64,17-4 32,-8 0 128,13 1 192,-5-6-288,13 2-64,-8-1-64,10-4 64,17-4 32,-5 0 32,-4 0-64,-8 0-64,-6-4-320,-9-4-128,-4-4-1344,-9 0-480,-6-5-2304,-3 2-927</inkml:trace>
          <inkml:trace contextRef="#ctx0" brushRef="#br0" timeOffset="-5224">10352 19090 12032,'-19'-8'4575,"28"-4"-2495,-4-28-1440,-5 35 1184,10 1-64,3-4 96,4-4-352,12 9-224,-7-2-704,-4 1-64,9-1 0,-3 2-256,11 0-64,-6-2-128,3 1-64,-6-1-128,1 2 0,10-6-704,-5 1-256,-10 1-1216,-3-1-448,-6-1-2240,-3 1-927</inkml:trace>
          <inkml:trace contextRef="#ctx0" brushRef="#br0" timeOffset="-4157">11476 18618 12544,'-19'-9'4639,"6"1"-2495,4 3-864,9 5 1408,0 5-1024,0-5-352,5 17-544,-1 15-160,0 8-352,2 9 32,-3 11 64,2 16-128,-5 1 32,0-5-160,0-18-64,0-5 0,0 3 32,-5 20-32,2-14-32,-3-15-64,2-6 32,0-8-32,4-9 0,0-11 0,0-15 0,0 3 64,0-22 0,-5-24 64,5-15 32,0-13-32,5 1-64,-1-6 32,0-2 32,5-2-32,1 10-32,3 2 96,6 14 0,-6 13 32,25-2 0,10-20 0,-16 29 0,-5 6 0,15 10 64,-7 1-32,7 38 0,12 10-32,-8 11 64,-9 12-96,-14-11-64,-6-5 0,-4 9-32,3-9 0,-13 5 64,-3 12-32,-8-9-32,-11-8 32,-3-20-32,-1 1 0,-9-1 0,-19 0-96,6-1 64,10-2-32,11-9 0,6 0 64,-1 3 64,2 2-96,2-1-64,12 4 192,6-5 96,2-3 32,13 5 96,1-2-32,16 17 64,-3-3-192,14 15-32,-4-3-64,8 15-64,18 21 32,-4-4-32,-9-4 0,-20-22 0,-3-1-160,0-2-32,-4-3-1056,-5-6-352,9 2-4544,-13-13-2047</inkml:trace>
          <inkml:trace contextRef="#ctx0" brushRef="#br0" timeOffset="-3204">12386 18514 8448,'-4'0'3168,"4"0"-1728,4 0-544,-4 0 1024,10 0-161,-2 6 1,6-3-256,-1 2-96,10-1-768,5 4 128,-2 4 96,6 12 0,0 18 64,0 10-256,0 3-64,0-1-352,0 10-96,-5 1-96,2 5 32,-13-6 0,3-8 96,-6 0-160,-3-2-32,-1-10 64,-4-4 32,0-8-32,-2-12-64,3-3-64,-2-6 32,0 1 32,1-6 0,0-12 64,0-6 32,-2-8 32,3-8 64,-2 4 32,5-20 96,10-24-96,3-2-64,1-15 0,-2 21 32,-2 10-96,10-1-64,6-17 64,-12 18 64,-4 4-64,-2 7 0,-3 6-96,4 9-32,10-8-192,-6 8-96,-3-1-512,0 14-224,-6 1-1248,0 31-6368</inkml:trace>
          <inkml:trace contextRef="#ctx0" brushRef="#br0" timeOffset="-2601">13514 18632 8960,'0'-3'3328,"5"3"-1792,-5 0-672,10 0 1023,-7 3-287,-3-3 0,6 9-256,-2 2-64,0 10-704,1 11 224,-5 8 96,0 14-128,0 1 0,-5 11-224,1-2 0,4-4-320,-4 3-128,4-16-64,0 2 32,0-4-96,0-5 0,4-4 96,-4 1 32,4-5 96,1-7 32,0-5-32,0-4-32,-2-3 32,7-10 96,4-3 0,4 0 64,4-3-64,10-2 64,6-3-128,-4 1-64,4-2-64,-2 1 0,10 0-64,-10-1 64,-4-2-128,0-1-64,-14 0-448,0-5-192,1 0-896,-10 2-320,-5 3-1952,-4-1-768</inkml:trace>
          <inkml:trace contextRef="#ctx0" brushRef="#br0" timeOffset="-2087">13575 18632 12032,'-13'-12'4575,"13"4"-2495,0 0-1216,0 4 1184,3 0-192,7-3 96,-1-6-448,-1 1-224,16 8-704,16-4 128,5 4 64,11-4-256,-24 0-128,-6 4-224,6 4-128,14 7-224,-9 2-128,-2 2-1920,-6 6-864,-7 3-4736</inkml:trace>
          <inkml:trace contextRef="#ctx0" brushRef="#br0" timeOffset="-2356">13602 18891 14592,'-5'0'5439,"10"4"-2943,3-4-2048,2 0 1152,9-4-352,3-4 64,4 0-544,6-4-192,0 3-352,0 6-96,5 3 64,-10 0-96,5 0-64,-5 3-576,-3 6-288,-2-4-1120,-9-5-416,1 0-1600,-9-5-671,-5-4-641</inkml:trace>
          <inkml:trace contextRef="#ctx0" brushRef="#br0" timeOffset="-15486">17567 17155 4992,'0'-32'1824,"0"32"-960,3 0 384,3 0 1024,-2 17-384,2-5-128,-3 23-288,2-2-161,0 28-703,-2-9 192,7 41 160,-1-13-320,-4 35-32,0-14-160,-2 32-32,3-19-32,-2 31 64,-4-19-32,0 18 64,0-14 32,-4 5 64,4-22-320,-6 5-128,3-18-32,-2-7 64,0-12-128,-4-16-32,5-8-928,-5-25-416,-1-3-1984,7-22-895,-3-3-1249</inkml:trace>
          <inkml:trace contextRef="#ctx0" brushRef="#br0" timeOffset="-1570">14854 18442 9472,'-5'-3'3520,"5"3"-1920,0-5-544,0 5 1215,5 12-191,-5 4 32,0 1-352,5-5-128,-5 11-896,3 18 64,7 21 64,-1 5-192,1 19-64,-1 15-96,-5-12 0,-4 0-256,6 1-96,-3-15-160,2-9-96,0-17-160,-2-14 0,3-10-1216,-6-17-448,0-21-1440,0-14-512,0 2-2463</inkml:trace>
          <inkml:trace contextRef="#ctx0" brushRef="#br0" timeOffset="-1099">14846 18590 13952,'-14'-34'5183,"14"34"-2815,8-44-1632,-2 40 1280,2-12-576,0-1-96,11-6-416,-6 2-192,19-4-416,-3-2 0,16 7 32,-4 3-288,18 9 0,-4 4-64,4 16 0,-9-4 0,-4 24 64,-6-3 32,-2 14 32,-12-5-64,-4 6-64,-4-8-128,-7 2 0,-8-6 0,-17-4 64,6-4-32,-28 1 32,4-5 64,-9 0 0,4 1 128,1-1 64,4-6 0,9 7-32,4-1 96,25 25 160,20 19-160,16-6 0,12-6 64,-13-7 32,-10-13-96,15 17-96,-9-9-64,14 9-96,21 15 32,-8-10-32,-10-11-448,-12-5-160,-7-12-1888,-12-6-736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6104 14938 8064,'-5'-4'2976,"5"-4"-1600,0-24-608,0 24 928,5 8-224,-5 0-65,10 11-191,-2 6-32,1-8-640,-4-3 224,5 28 128,-2-10-224,1 16-32,1 29-256,-1 0-64,1-5-288,-2-27 0,-3-5-32,-2-4 64,3 4-96,-2-6 0,-4-11-480,0-15-192,0-7-992,0-10-448,-4-3-2879,14-5-2145</inkml:trace>
          <inkml:trace contextRef="#ctx0" brushRef="#br0" timeOffset="485">6141 14929 10880,'-10'-32'4032,"10"9"-2177,0 6-1311,5 14 1056,0-6-416,0 1 32,3-4-320,1 0-160,9-4-416,-4-1-64,14 5-32,-6 4-32,10 4 32,-5 4-64,10 4 0,-5 1-96,0 3 32,-5-1 0,-3 1 32,-3 1 0,-2 7 0,-6-4-64,-4 8 32,-4-5 0,-14 22 32,-14 0-160,-4-8-32,0-5 96,4-24 32,4 0-160,-3 8 0,-5 7 32,4-6 96,9-1 64,6-16 320,8 8-32,0 0 32,8 0 32,1 0-32,9 8 0,1-5-32,4 11 0,-1-2-128,5-1-96,-3 1-64,-3 5 0,-2-5 64,4 5 64,-4-6-384,3 6-192,5 3-896,-4-4-320,-1-5-1600,-8-6-608,1-10-2527</inkml:trace>
          <inkml:trace contextRef="#ctx0" brushRef="#br0" timeOffset="931">6810 14814 8704,'-10'-9'3232,"10"12"-1728,0-3-352,0 0 1151,0 0-383,6 9-64,-2 0-288,4-1-128,1 12-768,6 7 160,-1 15 64,-1-1-224,-4-21-32,1 0-256,-2 12-64,10 16-192,-9-12-32,1-8-32,-1 4 32,4 10-64,-8-18 64,0-4-352,4-8-64,-1 0-544,2-8-256,-2-8-800,2-8-384,-1-3-992,0-6-383,5 1-1345</inkml:trace>
          <inkml:trace contextRef="#ctx0" brushRef="#br0" timeOffset="1617">6843 14753 7552,'-16'-5'2816,"16"5"-1536,-3 0-448,3 0 992,0 0-256,0 0 31,0 0-127,3-4-32,2 0-800,0 0 256,4-4 160,1 4-192,3-4-96,9-4-320,2 4-128,-2 0-96,10-1-64,-4 0-96,8 6 32,-4 3-64,0 3 64,5 11 0,-16-7 32,-2 1 0,-6 9 64,1 3-32,-14-3 0,-3-5-96,-13-1-64,3-2 32,4-9 32,4 0-96,2 0-64,-2 0-32,5-5 96,0 1 0,13 1 32,-4-2 0,9 5 0,1 0 0,4 12 0,13 2 0,-13-8 64,-4 2 32,-2 12 32,1 18 64,-13-18 96,0 0 160,-15 17 96,5-5 64,-17 17 96,-1-5-192,-13 13-32,-22 12-288,2-17-128,11-15-384,8-26-192,20-19-2016,12-12-800,13-12-4288</inkml:trace>
          <inkml:trace contextRef="#ctx0" brushRef="#br0" timeOffset="-1754">4924 15145 5632,'-3'-8'2176,"3"4"-1152,0-4-64,0 8 896,0-5-96,0 2 0,0 3-257,0-4-95,0 4-768,0 0 64,0 4-32,0-1 0,3 5-32,3 1-64,-2 11 32,0 0-192,11 12-96,-6-3-32,4 11 32,0-3-96,6-1 32,-6-3-160,11 16 0,-8-9-32,3 1-64,-6-6 32,3 5-32,-3 1 64,0-4 32,-4-9-32,1-4-64,-1-4 96,-5 0 0,0-3-32,1-5-64,0-4 32,0-11-32,-2-2 64,3-7 32,-2 4-32,5-21 32,-4 6 0,3-9 96,-2 3 32,2-20 32,2 5-64,4-9-32,-6 9 32,6-5 32,-4 9-96,3-6-96,-4 11 0,4-17 32,-3 6-32,3-2-32,-4 7 96,1 6 64,-1 1 0,1 6 64,-2 4-192,-3 4-32,-2 3-64,7 2 0,-4 3-288,2-1-160,0-2-736,-3-2-320,6 8-1024,-9 9-352,4 17-2943</inkml:trace>
          <inkml:trace contextRef="#ctx0" brushRef="#br0" timeOffset="-400">5695 15004 10112,'-14'-8'3776,"4"2"-2048,5-34-1248,5 36 991,5-4-223,0 0 32,9 4-160,-1 1-32,6-6-608,-6 5-64,6-3 0,-1 2-160,4 1-64,-4-4-32,1 20 32,3 0-736,1-4-256,-1 8-1600,-3-16-672,4 0-2559</inkml:trace>
          <inkml:trace contextRef="#ctx0" brushRef="#br0" timeOffset="-632">5695 15310 7552,'-23'-7'2816,"17"7"-1536,3-14-448,6 11 928,-3 0-384,0-6-1,6 1 1,4-1 64,-2 1-768,-3 1 256,8 2 128,-4 2-192,10 3-32,-6 0-416,10 0-160,-6 0-96,6 0-32,5-5-64,-2 2-64,-2-6 32,-10 6-32,-1-2-992,-3 1-384,-1-1-992,-5 2-352,-4 3-2847</inkml:trace>
          <inkml:trace contextRef="#ctx0" brushRef="#br0" timeOffset="-918">5698 15076 5888,'-8'-4'2272,"13"4"-1216,-15-5-96,10 5 896,0 0-352,-4 5-96,4-5-320,4 7-129,-4-14-511,0-1 224,5 3 160,-5 2 32,0 11 128,0 7-256,0 2-128,0-5-288,0 16-64,0-4-128,0 21-32,0 13-32,0-23 32,0-7-64,0 4-32,0-6 32,5-3-32,-2-3 64,2 1 96,0-5-64,-2 0 0,-3-3 32,6-1 64,-1-4 32,0 1 96,-2-6 128,7 0 32,-1 2-64,1-1 0,-2 1-96,5-5-32,1 0-96,-1-5 32,1 1-128,1-1 0,-2 2-32,1 0-64,-6-2 96,6 1 0,-4-1-320,-2 2-160,2-2-1024,-1 5-416,-1-4-1120,-3 1-480,0-2-2239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5772 15969 9216,'-13'-15'3520,"8"10"-1920,-5 2-544,10 3 1215,-4 0-479,0 0-160,-2 11-384,3-2-64,3 11-672,0 0 64,0 9 0,0-6-192,3 6-64,3-4-32,2-1-32,-3-4-64,5 20-32,-1-3-32,3-1 0,2 1-64,0-5-64,-4-4 32,3-3 32,0-4-96,1-1 0,0-5 96,4 2 32,0-6-128,4-2-32,-3-6 32,8-3 0,-3 0 32,2-3 0,-2 3 0,3-20 0,-6 3 0,3-15 64,-6 8-32,4-4 64,-3 3-64,-6-7-32,1 0 160,-4-5 32,-2 5 128,2-5 32,-1 5-32,-9-5-32,0 10-160,0-7-32,0 7-32,-5-1 32,1 2-64,0-2 64,-2 4-288,3 1-32,-2 2-736,0-4-256,0 5-928,5 8-320,10 0-1312,8 4-543,0 8-737</inkml:trace>
          <inkml:trace contextRef="#ctx0" brushRef="#br0" timeOffset="4054">6574 15966 7680,'-28'-17'2880,"10"2"-1536,8-10-288,10 13 992,0-3-417,10-2-95,-5-12-96,-2 6-32,7-3-768,4-14 192,-6 8 128,2 3-160,8 1 0,0 4-320,9-1-64,2 2-160,6 6 0,10-7-160,-7 12 0,-7 1 32,6 6 64,9 5-96,-6 8-64,-8-5 64,-8 6 0,-8 3 32,-6-4 0,-1-3-64,-9 19-64,-5 16 32,-9-11 32,-2-9-32,0-17 64,3 2-128,-6 10 0,-11 5 32,2-6 64,0-2-96,10-17 0,4 1 32,1 13 0,-6 2 0,11-11 64,4 0-32,-2 0 128,6 4 32,0 1 64,0 3 64,0-1-96,10 1 32,-6 1-96,11 3 0,6 8-192,7 0 32,0 5 288,-1-5 96,-5 1-32,10 7-32,-3-4-128,1 4-32,-2-4-96,4 1-64,-4-5 32,-7-5-32,-2 2 0,-1-5 64,-4-4-256,-1 1-32,0-1-640,-3-4-320,-1-4-1504,1-4-608,-7-4-3200,7-9-2047,-14-3 3775</inkml:trace>
          <inkml:trace contextRef="#ctx0" brushRef="#br0" timeOffset="3389">6560 15772 9472,'0'-4'3584,"0"0"-1920,0 4-1952,0 0 3807,0 8-1215,0 0-480,0 0-384,4-4-928,-4 0 64,4 13 0,2 12-128,-2 6 0,0 10-192,1-13 0,0-3-160,-1 3 0,0-3 32,2-1 64,-2-4-96,0 8 0,1-4-192,0 4 0,3 14-384,-2-11-96,-3 2-288,2-12 0,0-4-128,-5-21-1408,0-9-96,0-8-2751,5-7-1665,3-12 3168</inkml:trace>
          <inkml:trace contextRef="#ctx0" brushRef="#br0" timeOffset="4738">7315 15476 8576,'-5'-3'3232,"5"6"-1728,0-3-704,0 0 992,0 0 31,0 9 161,0-6-320,0 5-64,0 4-896,0 5 160,5 15 32,-5 13-224,5-24-32,-1-6-192,0 19-32,2 12-224,-3 0-128,2-2-32,0-10-32,0-11 64,-1 6 32,0 3-32,2-12 32,-6 0-64,3-3-32,2-6 32,0 1-32,8 5 64,1-5 96,0 0 0,-1-4 0,0-5 32,5-6 96,2 3 0,3-11 0,-6-1 32,11-8 32,-6-1-32,10 0 32,-5 0-192,5 6-96,-3-2-32,1 2 32,17-2-32,-12 9-32,-3-1-544,-8 6-192,-8 3-1696,-16 0-6848</inkml:trace>
          <inkml:trace contextRef="#ctx0" brushRef="#br0" timeOffset="5423">5103 16407 9216,'-10'-9'3520,"15"6"-1920,0-14-960,0 14 959,3-1-95,1-1 64,1-7-320,-2 1-128,6-6-608,4-3-96,-4 5-64,-1 7-192,6-1-96,-1 1 32,6-1 64,3 1-288,-5 1-128,1-1-928,-4-1-448,-6 6-1184,1 10-3775</inkml:trace>
          <inkml:trace contextRef="#ctx0" brushRef="#br0" timeOffset="5776">5202 16092 6656,'-3'-5'2528,"3"2"-1344,0 3-192,0 0 1024,0 8-64,3-1 95,2 6-287,0-1-128,-1 0-896,1 0-96,0 8 32,0-4-256,3 16-64,1-2-288,1 6-32,-2-4-192,2-3-32,4 0-2016,-1-18-864,1-2-2719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5" Type="http://schemas.openxmlformats.org/officeDocument/2006/relationships/image" Target="../media/image780.png"/><Relationship Id="rId4" Type="http://schemas.openxmlformats.org/officeDocument/2006/relationships/customXml" Target="../ink/ink1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860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25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2.xml"/><Relationship Id="rId11" Type="http://schemas.openxmlformats.org/officeDocument/2006/relationships/image" Target="../media/image850.png"/><Relationship Id="rId24" Type="http://schemas.openxmlformats.org/officeDocument/2006/relationships/customXml" Target="../ink/ink131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24.xml"/><Relationship Id="rId19" Type="http://schemas.openxmlformats.org/officeDocument/2006/relationships/image" Target="../media/image890.png"/><Relationship Id="rId4" Type="http://schemas.openxmlformats.org/officeDocument/2006/relationships/customXml" Target="../ink/ink121.xml"/><Relationship Id="rId9" Type="http://schemas.openxmlformats.org/officeDocument/2006/relationships/image" Target="../media/image840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9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Relationship Id="rId5" Type="http://schemas.openxmlformats.org/officeDocument/2006/relationships/image" Target="../media/image780.png"/><Relationship Id="rId4" Type="http://schemas.openxmlformats.org/officeDocument/2006/relationships/customXml" Target="../ink/ink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1.png"/><Relationship Id="rId50" Type="http://schemas.openxmlformats.org/officeDocument/2006/relationships/customXml" Target="../ink/ink46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5.xml"/><Relationship Id="rId76" Type="http://schemas.openxmlformats.org/officeDocument/2006/relationships/customXml" Target="../ink/ink59.xml"/><Relationship Id="rId84" Type="http://schemas.openxmlformats.org/officeDocument/2006/relationships/customXml" Target="../ink/ink63.xml"/><Relationship Id="rId89" Type="http://schemas.openxmlformats.org/officeDocument/2006/relationships/image" Target="../media/image64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7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6.png"/><Relationship Id="rId40" Type="http://schemas.openxmlformats.org/officeDocument/2006/relationships/customXml" Target="../ink/ink41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74" Type="http://schemas.openxmlformats.org/officeDocument/2006/relationships/customXml" Target="../ink/ink58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2.xml"/><Relationship Id="rId90" Type="http://schemas.openxmlformats.org/officeDocument/2006/relationships/customXml" Target="../ink/ink66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1.png"/><Relationship Id="rId30" Type="http://schemas.openxmlformats.org/officeDocument/2006/relationships/customXml" Target="../ink/ink36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3" Type="http://schemas.openxmlformats.org/officeDocument/2006/relationships/image" Target="../media/image19.png"/><Relationship Id="rId12" Type="http://schemas.openxmlformats.org/officeDocument/2006/relationships/customXml" Target="../ink/ink27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1.xml"/><Relationship Id="rId41" Type="http://schemas.openxmlformats.org/officeDocument/2006/relationships/image" Target="../media/image38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5.xml"/><Relationship Id="rId91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26.xml"/><Relationship Id="rId31" Type="http://schemas.openxmlformats.org/officeDocument/2006/relationships/image" Target="../media/image33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60.xml"/><Relationship Id="rId81" Type="http://schemas.openxmlformats.org/officeDocument/2006/relationships/image" Target="../media/image59.png"/><Relationship Id="rId86" Type="http://schemas.openxmlformats.org/officeDocument/2006/relationships/customXml" Target="../ink/ink64.xml"/><Relationship Id="rId94" Type="http://schemas.openxmlformats.org/officeDocument/2006/relationships/customXml" Target="../ink/ink68.xml"/><Relationship Id="rId4" Type="http://schemas.openxmlformats.org/officeDocument/2006/relationships/customXml" Target="../ink/ink2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74.png"/><Relationship Id="rId18" Type="http://schemas.openxmlformats.org/officeDocument/2006/relationships/image" Target="../media/image76.png"/><Relationship Id="rId26" Type="http://schemas.openxmlformats.org/officeDocument/2006/relationships/image" Target="../media/image81.png"/><Relationship Id="rId3" Type="http://schemas.openxmlformats.org/officeDocument/2006/relationships/image" Target="../media/image68.png"/><Relationship Id="rId21" Type="http://schemas.openxmlformats.org/officeDocument/2006/relationships/customXml" Target="../ink/ink79.xml"/><Relationship Id="rId7" Type="http://schemas.openxmlformats.org/officeDocument/2006/relationships/image" Target="../media/image71.png"/><Relationship Id="rId12" Type="http://schemas.openxmlformats.org/officeDocument/2006/relationships/customXml" Target="../ink/ink74.xml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24" Type="http://schemas.openxmlformats.org/officeDocument/2006/relationships/image" Target="../media/image79.png"/><Relationship Id="rId5" Type="http://schemas.openxmlformats.org/officeDocument/2006/relationships/image" Target="../media/image69.png"/><Relationship Id="rId15" Type="http://schemas.openxmlformats.org/officeDocument/2006/relationships/image" Target="../media/image75.png"/><Relationship Id="rId23" Type="http://schemas.openxmlformats.org/officeDocument/2006/relationships/customXml" Target="../ink/ink80.xml"/><Relationship Id="rId10" Type="http://schemas.openxmlformats.org/officeDocument/2006/relationships/customXml" Target="../ink/ink73.xml"/><Relationship Id="rId19" Type="http://schemas.openxmlformats.org/officeDocument/2006/relationships/customXml" Target="../ink/ink78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4" Type="http://schemas.openxmlformats.org/officeDocument/2006/relationships/customXml" Target="../ink/ink75.xml"/><Relationship Id="rId22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88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8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png"/><Relationship Id="rId40" Type="http://schemas.openxmlformats.org/officeDocument/2006/relationships/customXml" Target="../ink/ink102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4.xml"/><Relationship Id="rId4" Type="http://schemas.openxmlformats.org/officeDocument/2006/relationships/customXml" Target="../ink/ink84.xml"/><Relationship Id="rId9" Type="http://schemas.openxmlformats.org/officeDocument/2006/relationships/image" Target="../media/image86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png"/><Relationship Id="rId30" Type="http://schemas.openxmlformats.org/officeDocument/2006/relationships/customXml" Target="../ink/ink97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8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0.xml"/><Relationship Id="rId19" Type="http://schemas.openxmlformats.org/officeDocument/2006/relationships/image" Target="../media/image115.png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6.xml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produksjon?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dotnet</a:t>
            </a:r>
            <a:r>
              <a:rPr lang="nb-NO" sz="2400" dirty="0"/>
              <a:t> kommando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Heroku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 kommando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Heroku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4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4806767" y="4534691"/>
              <a:ext cx="1338607" cy="720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9850" y="4522097"/>
                <a:ext cx="1372801" cy="74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REST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«regler»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883630"/>
              <a:ext cx="3787920" cy="93708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868156"/>
                <a:ext cx="3811320" cy="96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1750"/>
              <a:ext cx="3747960" cy="849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7" y="5475260"/>
                <a:ext cx="3768118" cy="11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583550"/>
              <a:ext cx="3807360" cy="122112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8" y="5572030"/>
                <a:ext cx="3844436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4829896" y="4712710"/>
              <a:ext cx="1260360" cy="7081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7300" y="4704430"/>
                <a:ext cx="1280874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026550"/>
              <a:ext cx="3721680" cy="263520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8136" y="4007110"/>
                <a:ext cx="3744000" cy="26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53830"/>
              <a:ext cx="1064880" cy="6555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6" y="4836550"/>
                <a:ext cx="10976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Ikke for Java (Spring </a:t>
            </a:r>
            <a:r>
              <a:rPr lang="nb-NO" sz="2400" dirty="0" err="1"/>
              <a:t>Boot</a:t>
            </a:r>
            <a:r>
              <a:rPr lang="nb-NO" sz="2400" dirty="0"/>
              <a:t> hjelper deg i stedet)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Velg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Veldig 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 </a:t>
            </a:r>
          </a:p>
        </p:txBody>
      </p:sp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385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Hva er egentlig REST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Hva med produksjon?</vt:lpstr>
      <vt:lpstr>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31</cp:revision>
  <dcterms:created xsi:type="dcterms:W3CDTF">2016-11-14T07:27:39Z</dcterms:created>
  <dcterms:modified xsi:type="dcterms:W3CDTF">2016-11-16T18:21:31Z</dcterms:modified>
</cp:coreProperties>
</file>