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70" r:id="rId15"/>
    <p:sldId id="271" r:id="rId16"/>
    <p:sldId id="278" r:id="rId17"/>
    <p:sldId id="27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48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259B13FE-760B-4EC4-B907-5E9FA2C98F18}"/>
            <msink:sourceLink direction="with" ref="{78C4245C-9A22-4BA1-ACA8-8424146C379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E9862F63-960C-46DD-A57D-3C7BF3BB13DA}"/>
            <msink:destinationLink direction="with" ref="{54F57D52-241E-40E7-B042-A81A0DB0BB28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24B1926B-DA8A-4DE0-86B6-186EDB7EEEEB}"/>
            <msink:sourceLink direction="with" ref="{FC14C35F-EB30-4AE4-898D-02DF0F732229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jermundbjaanes.com/donet-something" TargetMode="External"/><Relationship Id="rId5" Type="http://schemas.openxmlformats.org/officeDocument/2006/relationships/hyperlink" Target="https://github.com/bjaanes/dotnet-core-api-talk" TargetMode="External"/><Relationship Id="rId4" Type="http://schemas.openxmlformats.org/officeDocument/2006/relationships/hyperlink" Target="https://github.com/bjaan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» i terminal -&gt; Velg «Web API»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en drøss med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All koden ligger på </a:t>
            </a:r>
            <a:r>
              <a:rPr lang="nb-NO" sz="2400" dirty="0" err="1"/>
              <a:t>Github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5"/>
              </a:rPr>
              <a:t>https://github.com/bjaanes/dotnet-core-api-talk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bloggpost om temaet ligger på bloggen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6"/>
              </a:rPr>
              <a:t>http://www.gjermundbjaanes.com/donet-something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Klient-Server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</a:t>
            </a:r>
            <a:r>
              <a:rPr lang="nb-NO" dirty="0" err="1"/>
              <a:t>URI’er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Særlig fokus på mindre applikasjoner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455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40</cp:revision>
  <dcterms:created xsi:type="dcterms:W3CDTF">2016-11-14T07:27:39Z</dcterms:created>
  <dcterms:modified xsi:type="dcterms:W3CDTF">2016-11-20T13:17:11Z</dcterms:modified>
</cp:coreProperties>
</file>