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81" r:id="rId15"/>
    <p:sldId id="270" r:id="rId16"/>
    <p:sldId id="271" r:id="rId17"/>
    <p:sldId id="278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78C4245C-9A22-4BA1-ACA8-8424146C3798}"/>
            <msink:sourceLink direction="with" ref="{259B13FE-760B-4EC4-B907-5E9FA2C98F1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54F57D52-241E-40E7-B042-A81A0DB0BB28}"/>
            <msink:destinationLink direction="with" ref="{E9862F63-960C-46DD-A57D-3C7BF3BB13DA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FC14C35F-EB30-4AE4-898D-02DF0F732229}"/>
            <msink:sourceLink direction="with" ref="{24B1926B-DA8A-4DE0-86B6-186EDB7EEEEB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23-Nov-16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net-something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det var å implementere (Node </a:t>
            </a:r>
            <a:r>
              <a:rPr lang="nb-NO" dirty="0" err="1"/>
              <a:t>vs</a:t>
            </a:r>
            <a:r>
              <a:rPr lang="nb-NO" dirty="0"/>
              <a:t> ASP.NET)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Forventet at Node skulle være raskere og lettere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Bare *litt* tilfelle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7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9391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mange forskjellige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http://www.gjermundbjaanes.com/donet-something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prinsipper og «regler» som f.eks.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r>
              <a:rPr lang="nb-NO" dirty="0"/>
              <a:t> er gjerne en av de vi vil følge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URI / Ressurser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496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Hvordan det var å implementere (Node vs ASP.NET)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44</cp:revision>
  <dcterms:created xsi:type="dcterms:W3CDTF">2016-11-14T07:27:39Z</dcterms:created>
  <dcterms:modified xsi:type="dcterms:W3CDTF">2016-11-23T20:02:27Z</dcterms:modified>
</cp:coreProperties>
</file>