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259B13FE-760B-4EC4-B907-5E9FA2C98F18}"/>
            <msink:sourceLink direction="with" ref="{78C4245C-9A22-4BA1-ACA8-8424146C379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E9862F63-960C-46DD-A57D-3C7BF3BB13DA}"/>
            <msink:destinationLink direction="with" ref="{54F57D52-241E-40E7-B042-A81A0DB0BB28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24B1926B-DA8A-4DE0-86B6-186EDB7EEEEB}"/>
            <msink:sourceLink direction="with" ref="{FC14C35F-EB30-4AE4-898D-02DF0F732229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net-something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http://www.gjermundbjaanes.com/donet-something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Klient-Server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455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41</cp:revision>
  <dcterms:created xsi:type="dcterms:W3CDTF">2016-11-14T07:27:39Z</dcterms:created>
  <dcterms:modified xsi:type="dcterms:W3CDTF">2016-11-20T14:36:36Z</dcterms:modified>
</cp:coreProperties>
</file>