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80" r:id="rId5"/>
    <p:sldId id="264" r:id="rId6"/>
    <p:sldId id="261" r:id="rId7"/>
    <p:sldId id="262" r:id="rId8"/>
    <p:sldId id="263" r:id="rId9"/>
    <p:sldId id="265" r:id="rId10"/>
    <p:sldId id="266" r:id="rId11"/>
    <p:sldId id="273" r:id="rId12"/>
    <p:sldId id="268" r:id="rId13"/>
    <p:sldId id="272" r:id="rId14"/>
    <p:sldId id="270" r:id="rId15"/>
    <p:sldId id="271" r:id="rId16"/>
    <p:sldId id="274" r:id="rId17"/>
    <p:sldId id="278" r:id="rId18"/>
    <p:sldId id="279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30" d="100"/>
          <a:sy n="30" d="100"/>
        </p:scale>
        <p:origin x="3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8.980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774F425A-655E-4C28-A475-203901683B76}" emma:medium="tactile" emma:mode="ink">
          <msink:context xmlns:msink="http://schemas.microsoft.com/ink/2010/main" type="inkDrawing" rotatedBoundingBox="7277,12388 8195,15248 8148,15263 7231,12403" rotationAngle="1428237932" semanticType="verticalRange">
            <msink:sourceLink direction="with" ref="{4E571985-E462-4B7D-BAA7-928336CD50F1}"/>
            <msink:destinationLink direction="with" ref="{A0AC5894-1C50-4116-83ED-6DD412AA9BB7}"/>
          </msink:context>
        </emma:interpretation>
      </emma:emma>
    </inkml:annotationXML>
    <inkml:trace contextRef="#ctx0" brushRef="#br0">7093 9102 5888,'-4'-18'2176,"4"4"-1152,-4-4 0,4 18 960,0 0-320,0 0 0,0 0-545,0 0-127,0 0-576,8 8 160,2 4 160,6 10 256,6 11 96,-2 6 32,4 27 128,3 16-288,3 24-96,4 20-128,4 4 0,6 18-416,-4 13-96,5-4-160,2 0-64,4 6-64,3-9 32,4 6 32,-3-6 64,-1-2-32,-6-2-32,0-10 32,-12-20 32,-2-8-256,-6-13-32,-8-24-736,-3-17-256,-3-16-1280,-8-15-480,-16-20-3231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5:25.219"/>
    </inkml:context>
    <inkml:brush xml:id="br0">
      <inkml:brushProperty name="width" value="0.06667" units="cm"/>
      <inkml:brushProperty name="height" value="0.06667" units="cm"/>
      <inkml:brushProperty name="color" value="#ED1C24"/>
    </inkml:brush>
    <inkml:brush xml:id="br1">
      <inkml:brushProperty name="width" value="0.06667" units="cm"/>
      <inkml:brushProperty name="height" value="0.06667" units="cm"/>
    </inkml:brush>
    <inkml:brush xml:id="br2">
      <inkml:brushProperty name="width" value="0.06667" units="cm"/>
      <inkml:brushProperty name="height" value="0.06667" units="cm"/>
      <inkml:brushProperty name="color" value="#3165BB"/>
    </inkml:brush>
    <inkml:context xml:id="ctx1">
      <inkml:inkSource xml:id="inkSrc13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6-11-14T07:27:16.311"/>
    </inkml:context>
    <inkml:brush xml:id="br3">
      <inkml:brushProperty name="width" value="0.04667" units="cm"/>
      <inkml:brushProperty name="height" value="0.04667" units="cm"/>
      <inkml:brushProperty name="ignorePressure" value="1"/>
    </inkml:brush>
    <inkml:brush xml:id="br4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B5C3B2DC-A1F5-4490-8EA7-CF157FCF2B3A}" emma:medium="tactile" emma:mode="ink">
          <msink:context xmlns:msink="http://schemas.microsoft.com/ink/2010/main" type="writingRegion" rotatedBoundingBox="24636,12226 28317,12153 28397,16175 24715,16248"/>
        </emma:interpretation>
      </emma:emma>
    </inkml:annotationXML>
    <inkml:traceGroup>
      <inkml:annotationXML>
        <emma:emma xmlns:emma="http://www.w3.org/2003/04/emma" version="1.0">
          <emma:interpretation id="{46564FA1-570E-4636-81BD-A333199C42DE}" emma:medium="tactile" emma:mode="ink">
            <msink:context xmlns:msink="http://schemas.microsoft.com/ink/2010/main" type="paragraph" rotatedBoundingBox="24699,12174 28155,12259 28139,12893 24683,128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2D24AD-7D3B-4ACF-A239-CC848AA69E3E}" emma:medium="tactile" emma:mode="ink">
              <msink:context xmlns:msink="http://schemas.microsoft.com/ink/2010/main" type="line" rotatedBoundingBox="24699,12174 28155,12259 28139,12893 24683,12808">
                <msink:destinationLink direction="with" ref="{27B710F0-EC7F-4861-ADE0-94120B8A637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8EA020D-3732-48BB-9605-F6E2B7477F0A}" emma:medium="tactile" emma:mode="ink">
                <msink:context xmlns:msink="http://schemas.microsoft.com/ink/2010/main" type="inkWord" rotatedBoundingBox="24699,12174 28155,12259 28139,12893 24683,12808"/>
              </emma:interpretation>
              <emma:one-of disjunction-type="recognition" id="oneOf0">
                <emma:interpretation id="interp0" emma:lang="nb-NO" emma:confidence="0">
                  <emma:literal>enere</emma:literal>
                </emma:interpretation>
                <emma:interpretation id="interp1" emma:lang="nb-NO" emma:confidence="0">
                  <emma:literal>enerne</emma:literal>
                </emma:interpretation>
                <emma:interpretation id="interp2" emma:lang="nb-NO" emma:confidence="0">
                  <emma:literal>erle</emma:literal>
                </emma:interpretation>
                <emma:interpretation id="interp3" emma:lang="nb-NO" emma:confidence="0">
                  <emma:literal>erke</emma:literal>
                </emma:interpretation>
                <emma:interpretation id="interp4" emma:lang="nb-NO" emma:confidence="0">
                  <emma:literal>hekk</emma:literal>
                </emma:interpretation>
              </emma:one-of>
            </emma:emma>
          </inkml:annotationXML>
          <inkml:trace contextRef="#ctx0" brushRef="#br0">19209 10280 6272,'-15'10'2368,"15"-10"-1280,15-10-704,-11 10 608,11-16-96,-4 2 32,18-18-384,-4 2-160,20-20-224,24-26-128,-3 6 64,-7 12-64,-8 12-32,-10 13-1472,-15 10-608,-7 23-1408</inkml:trace>
          <inkml:trace contextRef="#ctx0" brushRef="#br0" timeOffset="217">19368 10459 8704,'-23'-13'3232,"23"13"-1728,26-56-1344,-22 51 704,15-25-416,-5 4-32,22-23-160,-2 10 0,20-10-160,32-27-128,-12 15-64,-12 1-992,-10 15-480,-9 13-2368,-6 15-1152,-7 6 2592</inkml:trace>
          <inkml:trace contextRef="#ctx0" brushRef="#br0" timeOffset="432">19842 10344 9344,'18'-48'3520,"-18"48"-1920,36-44-1312,-28 39 800,8-16-672,-6 5-161,19-10-223,-4 4-64,23-14 32,23-20-1151,-8 10-481,-9 6-2144,2 12-1344,-14 12 2240</inkml:trace>
          <inkml:trace contextRef="#ctx0" brushRef="#br0" timeOffset="649">20301 10434 8576,'15'-50'3232,"-15"50"-1728,36-69-1344,-29 60 768,15-21-576,-3 4-192,22-16-192,24-24-64,10 4 64,-6 14-768,-3 6-352,-7 4-1376,-4 13-1888,-11 6 1056</inkml:trace>
          <inkml:trace contextRef="#ctx0" brushRef="#br0" timeOffset="869">20768 10387 8960,'0'-9'3328,"0"9"-1792,37-53-1216,-31 43 736,13-18-736,-5 1-128,20-15-320,-8 6 0,10-10 64,26-19-1088,-7 3-448,-4 13-1504,-3 13-1440,1 16 1632</inkml:trace>
          <inkml:trace contextRef="#ctx0" brushRef="#br0" timeOffset="1100">21117 10397 10368,'11'-16'3936,"-11"16"-2112,40-68-1760,-33 58 799,19-20-447,-4 5-64,19-15-288,-9 8-32,13-8-32,20-13-928,-9 11-415,-13 10-1345,-5 8-544,-5 15-288</inkml:trace>
          <inkml:trace contextRef="#ctx0" brushRef="#br0" timeOffset="2686">21627 10371 6016,'-4'-3'2272,"8"-17"-1216,3-13-672,1 26 672,6-2-320,4-4-128,12-3-192,3-7-96,14-6-192,5-1-384,0 1-64,0-10-3168</inkml:trace>
          <inkml:trace contextRef="#ctx0" brushRef="#br0" timeOffset="3.86257E7">18512 10305 7296,'37'-23'2720,"-10"11"-1472,31-13-896,-28 13 736,10-8-576,10-9-128,0-3-160,4-5 0,6-15-128,4 3-352,-9 5-64,-6-1-1888,1 10-768,0 6-128</inkml:trace>
          <inkml:trace contextRef="#ctx0" brushRef="#br0" timeOffset="3.86262E7">18814 10440 5632,'8'-9'2176,"6"-2"-1152,28-10-480,-20 8 704,10-7-416,18-4-96,14-4-640,8-8-192,11-10-3328,3 3-1376</inkml:trace>
          <inkml:trace contextRef="#ctx0" brushRef="#br0" timeOffset="3.86275E7">21477 10391 5376,'-5'-11'2112,"23"2"-1152,9-8-416,-13 9 704,9-4-352,9 0-32,5 1-320,-6-21 0,6-2-320,0 2-128,-2 0 0,2-5-928,-5 5-352,0 3-2336</inkml:trace>
          <inkml:trace contextRef="#ctx0" brushRef="#br0" timeOffset="3.86269E7">21559 10500 4608,'4'-5'1760,"1"5"-960,8-6-224,-3 0 640,4-2 32,8-4 128,5-8-416,5-3-96,5-6-512,3 0-224,2 6 0,-2-6-96,1-3 64,-9-1-1280,-4 1-448,-1 3-1952</inkml:trace>
        </inkml:traceGroup>
      </inkml:traceGroup>
    </inkml:traceGroup>
    <inkml:traceGroup>
      <inkml:annotationXML>
        <emma:emma xmlns:emma="http://www.w3.org/2003/04/emma" version="1.0">
          <emma:interpretation id="{9EF0149D-DF4E-4AE4-AF5F-EC0BA7F7A57C}" emma:medium="tactile" emma:mode="ink">
            <msink:context xmlns:msink="http://schemas.microsoft.com/ink/2010/main" type="paragraph" rotatedBoundingBox="24716,12454 28322,12383 28355,14063 24749,141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1FDB8F-B404-44E7-A41B-4BC9200AB394}" emma:medium="tactile" emma:mode="ink">
              <msink:context xmlns:msink="http://schemas.microsoft.com/ink/2010/main" type="line" rotatedBoundingBox="24716,12454 28322,12383 28355,14063 24749,14134">
                <msink:destinationLink direction="with" ref="{27B710F0-EC7F-4861-ADE0-94120B8A637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67B7B59-535D-41BB-AF93-9D16E5D4C8AF}" emma:medium="tactile" emma:mode="ink">
                <msink:context xmlns:msink="http://schemas.microsoft.com/ink/2010/main" type="inkWord" rotatedBoundingBox="24716,12454 28322,12383 28355,14063 24749,14134"/>
              </emma:interpretation>
              <emma:one-of disjunction-type="recognition" id="oneOf1">
                <emma:interpretation id="interp5" emma:lang="nb-NO" emma:confidence="0">
                  <emma:literal>"krakk</emma:literal>
                </emma:interpretation>
                <emma:interpretation id="interp6" emma:lang="nb-NO" emma:confidence="0">
                  <emma:literal>"*irsket</emma:literal>
                </emma:interpretation>
                <emma:interpretation id="interp7" emma:lang="nb-NO" emma:confidence="0">
                  <emma:literal>Kieri*</emma:literal>
                </emma:interpretation>
                <emma:interpretation id="interp8" emma:lang="nb-NO" emma:confidence="0">
                  <emma:literal>"'kraket</emma:literal>
                </emma:interpretation>
                <emma:interpretation id="interp9" emma:lang="nb-NO" emma:confidence="0">
                  <emma:literal>Kleia*</emma:literal>
                </emma:interpretation>
              </emma:one-of>
            </emma:emma>
          </inkml:annotationXML>
          <inkml:trace contextRef="#ctx0" brushRef="#br1" timeOffset="22814">18963 11521 4608,'-4'0'1760,"4"0"-960,0 2-96,0 2 736,0-4-256,0 0-32,0 3-288,0 0-160,4 4-384,-4-1 160,4 8 64,-1-4 128,1 9 128,0-3-1,-4 4 65,0-1-288,0 2-96,0-5-256,0 0-96,0 0-128,0-3-32,0 0-320,0-3-160,0-3-1599,3-11-673,-3 1-1600</inkml:trace>
          <inkml:trace contextRef="#ctx0" brushRef="#br1" timeOffset="23662">19084 10292 5120,'-3'-3'1920,"3"3"-1024,0 14-288,0-12 672,0 1-160,0 1 64,0-1-128,0 4 0,0 2-576,0-2 288,0 7 160,0-2-129,0 8-63,0-4-288,0 10-32,0-3-256,0 3-32,0-3-224,3 0-64,-3-4-2144,8-2-895,-2-4-1377</inkml:trace>
          <inkml:trace contextRef="#ctx0" brushRef="#br2" timeOffset="-8977">18567 11312 4736,'7'-7'1824,"-7"7"-960,44-53-224,-36 47 672,24-30-224,28-46-64,13-2-512,16-4-224,-1 6-192,0 7 0,-12 7 0,-10 8-1440,-7 11-608,-8 10-1152</inkml:trace>
          <inkml:trace contextRef="#ctx0" brushRef="#br2" timeOffset="-11760">18578 10757 6016,'0'-4'2272,"0"4"-1216,0 6-192,0-1 928,4 4-352,-4-2-64,3 9-416,1-4-129,0 18-479,-2-4 64,2 20 32,1-11-32,-3 25 0,2-11-224,0 12-64,-4-8 0,4 10 64,-4-8-96,0 0 0,0-9-32,0-4 32,0-3 64,0-13 128,0-3-128,-4-3-32,0-3 0,0-5 64,2 2-160,-3-14-32,1 0 0,2-19 0,2 2-96,0-22 0,0 6 64,2-26 0,2 10-64,3-10 64,-3 6 32,4-5 64,-5 6-96,5-10 0,-5 10 32,1-7 64,0 10 32,0-3 96,-1 13-96,1 2 0,0 9 160,-4 0 96,0 7-192,3 4-32,1 4 0,0 3 0,-1 3-160,5 5-32,-1-2 32,4 4 0,1 0 96,1 0 32,-2 0-32,8 0-64,-4 0 160,7 0 128,0 0-96,12 0 64,-6 0-96,20 0 0,-8 0-96,16 0 32,-4 0-64,6-3-32,-6-1 96,21-2 0,-11 2-32,23 2 32,-12-2 0,8 1 32,-14-1 0,13 4 0,-9 0 0,9 4 0,-10-4 64,10 7 32,-17-1-96,3 4-96,-11-3 64,4 2 64,-7 1 0,6-1 64,-6 1-64,6 1 0,-10-2-32,8 1 0,-9-1 64,5 1 32,-9 1-32,5-5 32,-8 0-128,1 1 0,-8-3-32,3-2-64,-2 1 32,10-3-32,-10 0 64,9 0 32,-6 0-32,8 4 32,-9-4 64,4 3 64,-4-3-192,5 4 0,-7-1-32,3-3 0,-5 0 64,1 0 32,-3 0-128,0 0-32,-9 0 32,9 0 64,-8 0 0,6 2-32,-2-2 96,4 4 64,-4-1-64,4 1-64,-4-1-96,6 4 32,-6-5 32,3 2 0,-4-1 0,5-3 0,-8 0 0,4-3 64,0 3-32,-5-4 64,-2 2-64,0-2-32,-5 4 32,1-3 32,-4 3-96,4-3 0,0 3 32,-1-4 64,-3 1-96,0 3 0,-4 0 96,1 0 32,-1 0-32,1 0-64,-1 0 32,-3 0 32,-1 0-96,1 0 0,0 0 32,-4 0 64,0 0-96,0 0 0,0 0 32,0 3 0,0 1 0,0 8 64,0-2-96,0 3 0,0 1 32,0 2 64,0 1-32,0 2-32,0-3-64,0 4 32,0-3 32,0 11 0,0-1 0,0 6 0,0-5-96,0 9 0,0-4 64,0-1 0,0-3 32,0-2 0,0-4-96,4 3 64,-4-3 32,3 3 0,-3-7 0,0 1 64,0-4-96,3 1 0,-3-1 32,0 0 64,0 1-32,0-5-32,0 1-64,0 1 32,0-5 32,0 1 0,0-3 0,0-1 64,0 1-32,-3-4 64,0 0-128,-5 1 0,1-2 32,-4 3 64,0-3-32,-4-2-32,4 0 32,-12 0 32,6 0-32,-5 0 64,3 0-64,-7-2 64,4-3 0,-7-1 96,0 3-160,-5 0-32,6-1 0,-6 1 64,5-1 32,-1 2 32,4-1-64,-6-4-64,2 3-128,-7-3-64,7 2 96,-10-6 96,7 6 96,-8-2 96,9 0-96,-9-2-64,8 2-96,-7 4 32,3-4-128,0 3 32,5 1 192,-9 3 128,8 0-192,-7 0-32,3 0 64,-10 0 96,6 0-96,-11 0-32,12 0 0,-12 0 0,8 0 0,-3 7 0,6 0-96,-6-4 64,6-1 32,-7 3 0,4-3-160,-11 5-32,10-4 224,-9 4 128,5-3-224,-1-2-96,5 1 288,-2 4 128,6-3-192,0-4 0,9 0-64,-9 3 0,8-1-96,-7-2 64,7 0 32,-4 0 64,3 0-256,-5 0-32,5 0 128,-7-2 32,9 2 256,-12-3 128,8-1-256,-5 4 0,7 0-64,-9 0 0,6 0 64,-11-3 32,8-1-128,-16 4-32,12 0 32,-14-3 64,6 1 0,-7 2 64,11 0 0,-6 0 32,2 0-160,-3 2-32,11 1 32,-7 4 0,6-3-320,1-4-96,4 0-2464,3-23-1024</inkml:trace>
          <inkml:trace contextRef="#ctx0" brushRef="#br2" timeOffset="-8740">18819 11516 8704,'9'-35'3328,"12"-24"-1792,26-26-1568,-13 46 576,17-17-320,20-12 32,1-14-320,2 0 0,4 4 0,-6 6-1312,6 17-576,-12 13-1632</inkml:trace>
          <inkml:trace contextRef="#ctx0" brushRef="#br1" timeOffset="20822">18956 11468 5760,'0'0'2176,"0"0"-1152,-4-12-480,4 12 704,0 3-224,0-1-32,0 3-192,0-3-64,0-2-384,0 0 288,0 4 96,0-1-97,0 4-31,0 0-96,-4 12 96,4-3-352,-4 10-64,1-3-128,-1 3-64,0-3-64,4-3-32,0-4-1280,4-3-543,0-3-2817</inkml:trace>
          <inkml:trace contextRef="#ctx0" brushRef="#br2" timeOffset="-8460">19297 11256 8320,'26'-39'3072,"-15"16"-1664,15-19-1504,-18 39 608,10-24-384,22-25-64,12-3-128,10-1-32,1 0-1856,-5 7-768,1 14-384,-8 8-64</inkml:trace>
          <inkml:trace contextRef="#ctx0" brushRef="#br2" timeOffset="-8239">19378 11602 6912,'-8'-9'2624,"12"-12"-1408,7-14-800,0 2 704,12-15-224,16-19 0,21-8-352,9-9-96,8-8-256,-3 8-64,0 2 0,-6 13-1120,-5 6-448,4 19-2528</inkml:trace>
          <inkml:trace contextRef="#ctx0" brushRef="#br2" timeOffset="-7960">19896 11352 8320,'-7'0'3168,"7"0"-1728,4-7-896,-1 0 800,5-9-704,7-14-192,2-2-352,-1 3-96,16-18 0,42-34-96,-4 2 0,4 7-736,-6 10-224,-8 10-1664,-10 17-672,-4 12 384</inkml:trace>
          <inkml:trace contextRef="#ctx0" brushRef="#br2" timeOffset="-7740">20161 11351 8320,'-4'3'3072,"8"-3"-1664,1-7-1024,5 1 832,5-11-512,11-8-64,-5-1-384,1 3-160,19-24-64,18-34-32,3 6 64,0 6-384,-2 11-96,-2 6-1088,-6 15-448,-8 14-1888</inkml:trace>
          <inkml:trace contextRef="#ctx0" brushRef="#br2" timeOffset="-7524">20572 11322 9216,'11'-24'3520,"4"5"-1920,7-14-1504,-18 29 672,15-8-512,-5-1-64,22-13-192,24-16-32,2-5 32,1-1-992,-1-1-384,4 6-2464,-11 7-1248</inkml:trace>
          <inkml:trace contextRef="#ctx0" brushRef="#br2" timeOffset="-7309">20951 11546 8320,'7'-6'3072,"12"-13"-1664,18-4-864,-31 19 864,9-22-448,-4 0-161,19-13-383,-8 6-192,18-15-128,-3 8-224,10-9 0,20-16-703,-12 16-353,-4 10-1472,-6 9-704,-13 11 0</inkml:trace>
          <inkml:trace contextRef="#ctx0" brushRef="#br2" timeOffset="-7093">21481 11328 9216,'28'-53'3424,"-28"53"-1856,56-77-1472,-45 66 736,11-17-544,18-21-64,4-4-320,15 1 0,-4 3 32,0 3-1376,-7 4-608,0 9-1792</inkml:trace>
          <inkml:trace contextRef="#ctx1" brushRef="#br3">21528 10896,'16'-15,"11"-12,4-5,3-2,1 0,-1-4,1-15,-5-10,-12-3,-8-4,-7 1,-3 3,-1 4,1 7,2 9,1 8,1 6,1 8,-2 2,2 4,7 8,0 6</inkml:trace>
          <inkml:trace contextRef="#ctx0" brushRef="#br1" timeOffset="21823">21554 11456 5120,'0'-7'2016,"0"7"-1088,-4 0-256,4 0 800,0 7-192,0-5-32,0 1-288,0 1-64,0-1-480,0 1 32,0 5 0,0-2 127,0 9 33,0-3-64,4 7 64,-2-4-128,-2 7-32,0-4-64,0 0 0,0-2-192,0 0-128,0-4-256,-2-4-128,-2-2-1792,4-14-767,0 2-1921</inkml:trace>
          <inkml:trace contextRef="#ctx0" brushRef="#br1" timeOffset="24548">21685 10426 5888,'-4'-6'2272,"4"3"-1216,0 12-96,0-6 896,0 4-224,0 0-64,0 12-353,0-3-31,0 7-672,0-2 0,0 5-64,0-4-224,0 4-64,0-2-384,0-6-160,0-2-2623,8-8-1217,3-18-96</inkml:trace>
          <inkml:trace contextRef="#ctx0" brushRef="#br2" timeOffset="-6859">21767 11595 9728,'0'0'3680,"0"0"-1984,37-32-1280,-30 29 959,23-27-767,-9 7-224,16-16-352,0-1-96,3 1-3135,-3 6-1441,7-11 640,-8 4 384</inkml:trace>
        </inkml:traceGroup>
      </inkml:traceGroup>
    </inkml:traceGroup>
    <inkml:traceGroup>
      <inkml:annotationXML>
        <emma:emma xmlns:emma="http://www.w3.org/2003/04/emma" version="1.0">
          <emma:interpretation id="{3FA1F43B-EFA0-47D1-80DD-D5818726C746}" emma:medium="tactile" emma:mode="ink">
            <msink:context xmlns:msink="http://schemas.microsoft.com/ink/2010/main" type="paragraph" rotatedBoundingBox="24658,14145 28266,14002 28351,16139 24743,16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0AB0E4-EB64-49A8-8A1D-231AA96E7D94}" emma:medium="tactile" emma:mode="ink">
              <msink:context xmlns:msink="http://schemas.microsoft.com/ink/2010/main" type="line" rotatedBoundingBox="24659,14145 28266,14002 28307,15035 24700,15179"/>
            </emma:interpretation>
          </emma:emma>
        </inkml:annotationXML>
        <inkml:traceGroup>
          <inkml:annotationXML>
            <emma:emma xmlns:emma="http://www.w3.org/2003/04/emma" version="1.0">
              <emma:interpretation id="{8FC619A2-6B5D-40AD-B7A8-C39635B11FEA}" emma:medium="tactile" emma:mode="ink">
                <msink:context xmlns:msink="http://schemas.microsoft.com/ink/2010/main" type="inkWord" rotatedBoundingBox="24659,14145 28266,14002 28307,15035 24700,15179"/>
              </emma:interpretation>
              <emma:one-of disjunction-type="recognition" id="oneOf2">
                <emma:interpretation id="interp10" emma:lang="nb-NO" emma:confidence="0">
                  <emma:literal>end</emma:literal>
                </emma:interpretation>
                <emma:interpretation id="interp11" emma:lang="nb-NO" emma:confidence="0">
                  <emma:literal>edd</emma:literal>
                </emma:interpretation>
                <emma:interpretation id="interp12" emma:lang="nb-NO" emma:confidence="0">
                  <emma:literal>ed</emma:literal>
                </emma:interpretation>
                <emma:interpretation id="interp13" emma:lang="nb-NO" emma:confidence="0">
                  <emma:literal>rakke</emma:literal>
                </emma:interpretation>
                <emma:interpretation id="interp14" emma:lang="nb-NO" emma:confidence="0">
                  <emma:literal>kikk</emma:literal>
                </emma:interpretation>
              </emma:one-of>
            </emma:emma>
          </inkml:annotationXML>
          <inkml:trace contextRef="#ctx0" brushRef="#br4" timeOffset="27899">18677 12570 6784,'4'-14'2624,"-4"14"-1408,22-78-864,-18 68 736,17-32-160,-3 5 96,23-31-448,-9 10-160,24-21-256,-8 14-128,7-4 0,-3 7-1952,-5 3-768,20-16-992</inkml:trace>
          <inkml:trace contextRef="#ctx0" brushRef="#br4" timeOffset="28168">18838 12532 8832,'5'-58'3328,"-5"58"-1792,28-42-960,-20 35 896,18-19-641,-4 3-127,21-23-448,-2 7-160,21-20-64,-14 10-544,8-6-192,-9 6-1695,1 9-673,-8 5-768</inkml:trace>
          <inkml:trace contextRef="#ctx0" brushRef="#br4" timeOffset="28384">19182 12544 10112,'-6'-21'3776,"6"21"-2048,26-49-1376,-20 43 831,16-23-639,-3 6-160,18-26-224,-5 10-64,31-24-32,-8 12-544,23-12-224,-16 10-1503,5 1-545,-8 6-1344</inkml:trace>
          <inkml:trace contextRef="#ctx0" brushRef="#br4" timeOffset="28599">19547 12516 11520,'-7'-2'4288,"7"2"-2305,28-53-2111,-19 47 832,20-26-384,-4 2 64,27-39-224,-7 10-32,24-22-64,-6 12-544,18-9-224,-12 9-1215,9 8-513,24-18-2048</inkml:trace>
          <inkml:trace contextRef="#ctx0" brushRef="#br4" timeOffset="28830">19849 12488 9344,'-11'-16'3520,"11"16"-1920,32-49-1376,-23 42 832,12-32-33,-2 6 97,32-25-480,-3 7-128,18-14-320,-11 10-128,15-7-32,-11 7-672,6-1-224,-5 10-1599,3 7-705,-13 6-1056</inkml:trace>
          <inkml:trace contextRef="#ctx0" brushRef="#br4" timeOffset="29047">20264 12409 10752,'-8'-10'4032,"8"10"-2177,26-55-1311,-18 48 1056,10-23-896,-3 8-192,19-31-416,-6 7-96,24-12 0,-8 6-160,19-4-32,-13 7-1184,6 6-448,-9 8-3231</inkml:trace>
          <inkml:trace contextRef="#ctx0" brushRef="#br4" timeOffset="29269">20503 12393 11392,'-4'-16'4288,"4"16"-2305,15-40-1823,-11 38 864,18-28-576,0 7-96,29-26-160,-8 7-32,20-18-96,-8 8-832,12-6-288,-8 5-863,9 4-385,-12 7-2176</inkml:trace>
          <inkml:trace contextRef="#ctx0" brushRef="#br4" timeOffset="29500">20893 12514 9216,'-15'10'3520,"15"-10"-1920,3-3-1312,-3 3 800,12-14-416,-1 1 31,15-20-479,-4 4-224,25-23 0,-10 7-448,25-22-127,-10 13-1089,14-11-448,-8 9-1888</inkml:trace>
          <inkml:trace contextRef="#ctx0" brushRef="#br4" timeOffset="29748">21231 12546 11392,'24'-72'4224,"-24"72"-2305,78-85-2015,-63 73 768,17-28-416,-6 8-64,19-27-800,-4 10-320,13-13 448,-9 9-1311,13 1-449,-6 3-1824</inkml:trace>
          <inkml:trace contextRef="#ctx0" brushRef="#br4" timeOffset="30016">21681 12604 13696,'15'-26'5183,"-15"26"-2815,62-107-2112,-50 94 1024,21-30-960,-4 7-288,11-16-3168,-7 6-1343,22-19-993,-9 9-352</inkml:trace>
          <inkml:trace contextRef="#ctx0" brushRef="#br4" timeOffset="-16931">22043 11958 2560,'-4'-6'1056,"4"6"-576,0-13 480,0 13 672,0-4-32,0 1 96,0-6-320,0-2-64,0-1-736,0 1 288,0-2 192,0 4-64,4-2-33,-4 6-95,0-2-64,0 3-32,3 4 0,1 0-64,0 11 32,-4-6-224,3 15-32,1-3-160,0 13 32,0-9 0,-2 19 32,3 0-64,-1 6 32,-2-7-64,-2 16 0,0-5-96,0 4 32,0-4-192,0-1-32,0-7 0,4 0 64,0-5-32,-4-2-32,0-5 32,0-5-32,0 1 0,0-9 64,0-4-96,0-3 0,0 0 96,-4-4 96,0-2-128,2-1-32,2-3 0,-4 0 0,-1 0 0,3-7 0,-2 5-96,0-15 64,0 4 32,1-7 64,-1 0-96,0-15 0,1 9 96,-1-13 96,4 6-128,0-6-96,0 6-64,0-6 96,0 6 0,0-10 32,0 7 0,4-6 64,-4 6-96,3-6 0,1 6 32,0-7 64,-4 4 32,0 6 96,0 4-96,0 3-64,0 4 0,0 1 32,0 5-32,0 3-32,0 3 32,0 0-32,0 0 0,-4 4 64,4-1-32,-4 2 64,1-2-64,-5 3 64,1 1 0,-4 1 32,0-2-64,-12 0-64,6 0 32,-9 2 32,0-2-32,-7-2-32,3 2-64,-3-2 32,4 3 32,-5-4 64,6 0 32,-9 4 96,3 1-96,-5-2-64,5 1 0,-10-1 32,8 4-96,-12-3 0,7 1 96,-6-2 96,6 0-64,-4 0 0,9 2-32,-8 2-64,7 0 32,-10 0-32,6 0 0,-6 2 0,2 2 0,-7-4 64,9 0-32,-9 0 64,9 0-64,-6 0-32,9 0 32,-8 0-32,8 0 0,-11 4 64,6 0-32,-7 1 64,9 2-128,-9-3 0,9-2 32,-9 1 0,7 2 0,-2-3 0,6-2 0,-2 4 64,6-1-32,-8 4-32,6-1 32,-10 4-32,9-4 0,-4 2 0,7-3 0,-6-1 64,6-1-96,-8-3 0,8 0 32,-3 4 64,3-2-96,4 5 0,4-4 32,-4 3 0,3 2 0,-2-2 0,2 0 0,-3-2 64,3-2-96,-6-2-64,3 0 64,-4-2 64,3-2 0,-2 1-32,3 0 32,-4 3-32,3 0 0,-5 3 0,9 0 0,0 3 64,5-2-96,-8 2-64,7-2 64,-6 3 64,2-4-64,-3 3 0,7 1 32,-4-2 0,5 3 0,-1-2 0,4-3 0,4 1 0,4-1 0,-1 1 0,0-2 0,4 2 0,0 0-96,3-2 64,1 2-32,3 3 0,1-2 0,-1 2-64,4 0 96,0 9 64,0-2 0,0 4-32,0-1 32,0 16-32,0-7-96,0 4 64,0-8 32,0 11 64,0-3-32,0 8-32,0-5-64,0 3 32,0-6 32,0-2 0,0-4 0,0-2 0,0-2 0,-4-4 0,4-2 0,-3-1 0,-1-4 0,4 1 0,0-3 0,0 0 64,0-2-96,0 2-64,0-3 64,0-2 0,0 2-64,0 0 64,0-2 32,0-2 0,0 0-96,4 4 64,-4-4-32,3 3 0,1 1 64,0-1 64,-1-1-32,1 2 64,0 0-128,-1 0 0,1-2 32,0 5 0,0 0 0,-1 2 0,1 0 0,0 5 64,-1-8-32,1 0-32,-4 2 32,0-2-32,0-3 0,0 4 0,0-1 64,0 1 32,0 0-192,0-1 0,0 0 32,0-2 96,0-1-64,0 0 0,0 1 32,0-4 0,0 0-96,4 0 64,-4 0 32,7 2 0,-3-2 0,2 0 0,3 0 0,5-2 0,-3-2-96,7 4 0,-3 0 64,4 0 0,-5 0 32,5 0 0,-2 0 0,9 0 0,-3 0 0,10 0 0,-8 0-96,12-3 64,-7 0 32,9 3 0,-5 0 0,7 0 0,-2 0 0,2 0 0,-8 0 0,1 0 64,-6 0-32,6 3-32,-8-3 32,7 3-32,-8 1-96,8-4 0,-3 0 64,6 0 64,-6 0 0,7 0-32,-8 0 32,11 0 32,-6 0-96,6 0 0,-6 0 32,2 0 0,-3 0 64,-1-4 32,-6 1-32,8 0 32,-8-1-128,11-2 0,-5 0-32,9-1 0,-9 0 128,16-2 32,-11 2-32,7 3 32,-3 2-128,3-2 0,-8 4 32,5 0 0,-8 0 0,3-4 64,-2 2 32,7-5 32,-8 0-160,10 1-32,-6 2 32,12 2 0,-10-2 96,10 4 96,-10 0-64,9 0-64,-8 0 0,1-3-32,-8-1 0,3 1 64,-2 1-32,10-2-32,-10 1 32,5-1 32,-2 1 32,4 3 32,-8 0-64,4 0 32,-4 0-64,3 0-32,-6 0 96,3 0 0,-3 0-128,2 0 32,-6 0 0,0 0 64,-4 0-32,-1 0-32,-2 0 32,-1 0 32,1 0 32,3 0 32,-3 0-160,2 3-32,-3 1 96,8-1 32,-3 1 0,3-2-64,-4 1 32,3 1-32,-3-1 0,4-3 0,-4 0 0,-1 4 64,-2-2-32,3 2-32,-3-4 32,3 0 32,0 0-32,-3 0-32,-5 0 32,0 0-32,1 0 64,0 0 32,-4 0-32,0 0-64,0 0-320,1 0-128,-5 0-1248,7 6-576,1-2-4032,-1 2-3007,-2-2 3647</inkml:trace>
        </inkml:traceGroup>
      </inkml:traceGroup>
      <inkml:traceGroup>
        <inkml:annotationXML>
          <emma:emma xmlns:emma="http://www.w3.org/2003/04/emma" version="1.0">
            <emma:interpretation id="{92D845E3-9C28-4A42-9AF8-370BA482B0DD}" emma:medium="tactile" emma:mode="ink">
              <msink:context xmlns:msink="http://schemas.microsoft.com/ink/2010/main" type="line" rotatedBoundingBox="24703,14891 28310,14886 28312,16213 24705,16219">
                <msink:destinationLink direction="with" ref="{43510E53-352C-4A32-BA35-55DBC9AD588D}"/>
                <msink:destinationLink direction="with" ref="{F3AE3AAB-FAA4-44F3-83AA-3BBBB710A28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4BA0CEC-E69C-42FA-B3F0-C8AE75F557F3}" emma:medium="tactile" emma:mode="ink">
                <msink:context xmlns:msink="http://schemas.microsoft.com/ink/2010/main" type="inkWord" rotatedBoundingBox="24703,14891 28310,14886 28312,16213 24705,16219"/>
              </emma:interpretation>
              <emma:one-of disjunction-type="recognition" id="oneOf3">
                <emma:interpretation id="interp15" emma:lang="nb-NO" emma:confidence="0">
                  <emma:literal>krykkj</emma:literal>
                </emma:interpretation>
                <emma:interpretation id="interp16" emma:lang="nb-NO" emma:confidence="0">
                  <emma:literal>ire*</emma:literal>
                </emma:interpretation>
                <emma:interpretation id="interp17" emma:lang="nb-NO" emma:confidence="0">
                  <emma:literal>kakks</emma:literal>
                </emma:interpretation>
                <emma:interpretation id="interp18" emma:lang="nb-NO" emma:confidence="0">
                  <emma:literal>hakks</emma:literal>
                </emma:interpretation>
                <emma:interpretation id="interp19" emma:lang="nb-NO" emma:confidence="0">
                  <emma:literal>krykkes</emma:literal>
                </emma:interpretation>
              </emma:one-of>
            </emma:emma>
          </inkml:annotationXML>
          <inkml:trace contextRef="#ctx0" brushRef="#br1" timeOffset="6374">19499 13712 7680,'15'-22'2880,"-15"22"-1536,32-63-1152,-24 54 640,18-28-608,-4 8-96,15-14-256,-4 8-64,7-11-1824,-8 6-800,6 4-192,-8 7 32</inkml:trace>
          <inkml:trace contextRef="#ctx0" brushRef="#br1" timeOffset="6706">19819 13702 5888,'4'-22'2272,"-4"22"-1216,37-70-256,-29 61 800,3-20-512,0 3-224,7-14-512,0 5-160,12-12-128,-4 8-480,18-10-192,-12 10-1600,4 0-704,14-6-64</inkml:trace>
          <inkml:trace contextRef="#ctx0" brushRef="#br1" timeOffset="6921">20047 13656 7296,'22'-65'2816,"-22"65"-1536,34-63-1152,-27 54 608,15-20-416,-4 5-96,15-11-576,18-25-224,-17 25-1760,-5 3-800,5-2 576,-5 5 256</inkml:trace>
          <inkml:trace contextRef="#ctx0" brushRef="#br1" timeOffset="7174">20146 13846 6272,'4'-23'2368,"-4"23"-1280,40-38-288,-33 34 864,15-26-480,-3 4-192,13-30-448,-2 11-192,18-27-192,-7 13-128,21-16 64,33-29-576,-39 48-128,-13 11-1696,2 12-704,7-3-320</inkml:trace>
          <inkml:trace contextRef="#ctx0" brushRef="#br1" timeOffset="7390">20609 13701 9472,'4'-25'3584,"-4"25"-1920,30-75-1664,-23 65 736,19-29-416,-5 6-96,24-22-224,-9 6-64,19-20 32,37-32-416,-33 45-192,-12 4-704,9 12-288,11-2-2016</inkml:trace>
          <inkml:trace contextRef="#ctx0" brushRef="#br1" timeOffset="7590">20969 13706 6528,'4'-7'2464,"-4"7"-1344,26-59-32,-19 53 992,7-24-480,-3 7-224,15-22-705,-3 5-351,17-24-192,33-38-128,4 6 96,1 15-288,-12 13-32,-11 15-799,-7 14-353,-11 17-1920,-8 11-1952,-11 18 1696</inkml:trace>
          <inkml:trace contextRef="#ctx0" brushRef="#br1" timeOffset="7790">21406 13532 10112,'15'-33'3872,"-15"33"-2112,37-61-1632,-29 54 831,14-23-607,14-19-128,4-9-64,8-4-32,4-1-64,0 2-768,2 12-287,-2 10-1281,-12 11-480,-8 19-1024</inkml:trace>
          <inkml:trace contextRef="#ctx0" brushRef="#br1" timeOffset="8005">21649 13745 9472,'11'-21'3520,"-11"21"-1920,48-84-800,-40 73 1055,24-31-575,-2 7-96,18-21-1088,29-29-448,-4 1-5087,-7 12-2273</inkml:trace>
          <inkml:trace contextRef="#ctx0" brushRef="#br1" timeOffset="13767">21866 12867 1792,'-19'-7'704,"-10"7"-384,-34 3-160,34 4 192,-11-1-64,-19 2 64,-8-6 0,-17 5 32,-12 2-64,-10 1-32,-4-4-160,-10-2-96,-10 0 64,6-2 0,-6-4 32,6-6 64,-8 6-96,7 2 0,2-4 32,11 1 0,4 3-160,20 0-32,19 3 32,18 3 64,21-2 64,23 0 32,18-2-64,19-2 32,13-2-128,20-8-64,14 0 64,14 6 0,16-2 32,12-1 0,5 2 0,8 5 0,4-4 64,10 0-96,-2 8 0,3 0 32,-16-2 0,-5-2 0,-12 3 64,-15-3-96,-14 0 0,-15 0 224,-12 0 128,-13 0 96,-8-3 96,-12 1-32,-7-2 32,-3 4-256,-7 0-160,-8 0-64,0 0-32,-4 0 0,-11 0 0,-11 0 0,-15 0 0,-6 0 64,-16 0 96,-10-4-64,-15 0-64,-18 2 0,-12-1 32,-7-1-32,-15 1 64,-6 3-64,-2 0-32,16 0 32,-4 0-32,11 3 0,15 4 64,21-1-96,17 2-64,16-6 128,12 1 32,38-6-96,30-3 96,20-2 32,24 6-128,16-1 32,22-4 0,12 7 64,10 3-96,0 1 0,8-1-32,-7 3 0,0 4 0,-13-3 0,-12-7 128,-8 0 32,-12 0 224,-14-4 192,-14 1 288,-16 1 224,-18-6-192,-16 2-32,-12 3-448,-13-1-224,-18 4-64,-11-3 0,-7-1-96,-18 2 0,-11-2 32,-12 4 64,-7-4-32,-11 2 64,-15 2-128,13 0 0,6 0 96,10 0 32,19 0-128,18 0 32,12 0 0,14 0 64,11 2-192,16-2 32,20 4 32,20-4 96,18-4 0,25 2-32,8 2 32,15 2-32,10-2 0,22 4 0,6 6 0,-3 0 0,-2-4 64,-4 4 32,-15 0-32,-21 0 32,-21-4 64,-16-2 64,-11-4 320,-11 0 127,-17 0-351,-13 0-192,-13 0-64,-17 0 0,-7 2-96,-10 6-64,-16-8 128,-7-4 96,-30 0-96,-6 4-32,-16-2 0,2-5 64,-10 4-96,14 3 0,12 6 32,20 0 64,14 2-96,16-2-64,13 1 64,11-2 64,17-1-64,9-1 0,10-6 32,20-1 64,22 2-96,11-1-64,10 3 64,9 0 64,6 0 0,15 0 64,4 3-128,1 6-64,-6-2 64,-6-5 0,-7-2 32,-8 0 0,-7-2 64,-14 0 32,-13-6-32,-13 2 32,-13-1-128,-17 0 0,-10 1 96,-8 0 32,-1 2-32,-11 4-64,-9 0-64,-10-3-32,-2-4 64,-15 5 64,-12-2 0,-3 4 64,-6-3-128,-1-4 0,-8 5 32,-10-2 64,10 8-96,4 1 0,4-1 32,10-4 0,12 0 0,12 3 64,9 1-32,12-4-32,11 0-64,8 0 32,10 0-32,18 0 0,16-4 64,7-3 64,18 2-96,15-3 0,4 4 32,6 4 0,5 0 0,10-2 0,11-1-96,-3 3 64,-4 3 32,-7-3 64,-12 0-32,-12 0-32,-13 0 32,-12 0 32,-10-3-32,-7 3-32,-11-4 32,-5 4-32,-6 0 64,-8 0 32,-9 0-32,-10 0 32,-9-3-224,-10-1 32,-12 2 32,-16-2 32,0 4 32,-11-4 0,-3 2 0,-5-2 0,-9 1 0,2 3 0,4 3 0,0 1 0,8-4-96,4 0 64,-9 0 96,1 2 96,7 2-128,7 2-96,5 1 32,2-3 64,9-4-64,6 0 0,8 0 32,7-4 0,4 4 0,3-3 0,2 3 0,2 0 0,3 0 0,6 0 0,5 0-96,8 0 0,4 0 128,12 0 32,2 0-96,8 3 32,12-3 0,5 0 64,2-3-96,7-1 0,14 2 32,4 2 0,4 0 0,0 2 0,-3 2 0,-4-4 0,-9 0 0,-7 0 64,-6 0-32,-11 0-32,-8 0 32,-8 0-32,-7 0 64,-7 0 32,-11 3-32,-7 1-64,-15-4 32,-4 0-32,-7-4 0,-15 1 0,-6 3 0,3 3 0,-6 4 0,0-5 0,1-2-96,4 0 64,1 4 32,-4 0 64,-1 0-96,4 1-64,9 2 128,2-1 32,5 1-96,0 0 32,1-1 0,4-2 0,0-4 0,8 0 64,6 0-32,-2 0 64,4-4-64,4 0-32,1 2-64,2-2 32,1 1 32,0 3 64,2 0-96,-2 0-64,8 0 64,-1 0 64,3 0 0,4 0-32,4 0 32,8 0 32,3-3 32,3 3 32,8 0-224,-2 0 0,1 0 32,5 3 32,3 0 32,1 1 64,2-4-32,-2 0 64,-4 0-64,-4 0-32,-4-4 32,-2 4-32,-6 0 0,-14 0 64,-2 4 32,-7-2-32,-8 2-64,-5-4-64,0 0-32,0 0 64,-2-4 0,-2 4 32,-3 0 0,-1 0 0,-3 0 0,1 0 0,7 4 0,0-4 64,3 4 32,0-4-32,4 2-64,3 2 32,-2-1-32,-1 1-96,-4-1 64,0-1 32,-4-2 64,2 0-96,2 0 0,4 0 32,3-2 0,0-1-96,5-1 64,0 1 96,2-1 32,2 2-32,-2-2-64,5 0-128,2 2 0,3 2 64,2 0 32,0 0 32,0 0 0,11 0 0,4 0 64,7 0-32,6 0-32,10-4 32,-2 1-32,8-4 0,12 5 0,6-2-96,-4 4 64,5 4 32,4-2 64,-5-2-32,0 0 64,4-2-64,7-2-32,4 4 96,-3 0 0,0 4 96,0-4 96,-5 0-128,-2-4-96,6 1-32,7 3-32,-5 0 64,-2 7 32,0-1-32,1-3 32,-5-3-128,2-3 0,6-1 96,-1 4 32,-5 0 32,-5 4 0,0-1 0,-4 0 0,0-3 0,-6 0 64,-2 0-96,8 0 0,-16 0 32,16 0 0,-4 0-64,-10 4-64,-4-2 96,0 2 64,1-4 0,-2 0 0,-2 0-96,0 0-64,-5 0 32,5 0 32,2 0-32,3 0-32,-3 0 32,-2 0-32,-5 0 0,-3 0 64,-8 0-32,1 0 64,-4 0-128,-3 0 0,-4 0-32,0 4 0,-2-2 64,3 2 64,-2-1-32,2-3-32,-10 4 32,2-4-32,-8 0 64,0 0 32,-8 3-896,-2-3-320,-20 2-4735</inkml:trace>
          <inkml:trace contextRef="#ctx0" brushRef="#br1" timeOffset="18735">18974 12628 6400,'-4'-7'2464,"4"7"-1344,0 0-480,0 0 864,4 0-224,-4 0 32,4 4-384,-4-1-97,3-1-479,1 2 64,0-1 96,0 1 32,-2 5 32,3 1-160,-5 13 0,0-4-256,0 11-96,0-4-32,0 4 32,0-4-1440,0-10-576,0-2-3199</inkml:trace>
          <inkml:trace contextRef="#ctx0" brushRef="#br1" timeOffset="-45642">18592 12922 6400,'-4'-20'2368,"4"20"-1280,0-17 0,0 17 928,0-2-384,0-2-160,0 4-417,0 0-127,4 16-512,-2-3 32,7 17 64,-6-8 32,5 24-32,-4-6-64,-2 15 32,2-9-64,-4 25 64,0-11-256,-4 5-64,2-9-96,-2-1-64,0-10-128,0-8 0,4-9-1568,4-17-608,0-5-3423</inkml:trace>
          <inkml:trace contextRef="#ctx0" brushRef="#br1" timeOffset="5654">18717 13538 4480,'11'-22'1664,"-11"22"-896,41-42-704,-35 34 448,12-20-192,1 5 0,18-32-192,-7 9-32,21-13-1792,-7 10-864,1-4 736,-2 4 448</inkml:trace>
          <inkml:trace contextRef="#ctx0" brushRef="#br1" timeOffset="5937">18834 13729 5888,'-3'-17'2176,"3"17"-1152,11-43-352,-8 37 704,12-24-608,-4 5-192,18-24-288,-3 5-128,18-21-64,-4 10-96,16-13 32,-12 8-384,0-1-96,-4 8-1472,-6 8-640,-6 9-256</inkml:trace>
          <inkml:trace contextRef="#ctx0" brushRef="#br1" timeOffset="6153">19176 13562 5632,'11'-26'2176,"-11"26"-1152,26-70-352,-19 60 704,12-19-544,-2 7-128,13-28-384,22-25-64,-12 27-128,-3 5-512,17-6-224,-5 10-1184,1 2-512,-9 9-480</inkml:trace>
          <inkml:trace contextRef="#ctx0" brushRef="#br1" timeOffset="19806">21645 12546 5120,'-3'-26'2016,"3"26"-1088,0-4 96,0 4 864,0 0-96,0 0-32,0 11-480,0-6-225,0 2-607,0 0 0,0 2 64,0 1 32,0 6-32,0 5-128,0 4-64,0-2-64,0 7 64,0-8-160,0 5-32,0-8-64,0 0-64,0-1-1664,0-6-800,0 2-2847</inkml:trace>
          <inkml:trace contextRef="#ctx0" brushRef="#br1" timeOffset="-42354">21517 12980 9856,'-8'3'3680,"8"-3"-1984,0 0-1216,0 0 991,4-3-319,0-1-32,7-5-128,-4 2 0,4-5-544,-1-2 96,6 2 96,-6-2-64,14 5-32,-7-2-160,13 6 0,-4-2-96,3 3 0,-4 1-160,9 0-96,-5-1 0,5 4-32,-8 0 0,-1 0 64,-3 0-32,-1 0 64,1 0 0,-7 4 96,0-4-96,-4 3-64,0 0 0,-3 4-32,-1-1 0,0 8 64,1-5-96,-2 8 0,-2-1 32,4 3 0,-4 1 0,2 9 0,2-2 0,-1 12 64,-2-6-32,-1 6 64,-2-3-64,2 13-32,0-7-64,-1 7 32,1-6 32,4 6 64,-1-10-96,-3-1 0,-2-4 32,3-1 0,-1-7 0,0-1 64,-1-2-32,1 1-32,-4-5 32,0-3-32,0-3 0,0 4 64,0-5-32,-4-1 64,1-2 0,-10-6 96,3 1 32,-12-4 96,4 0-96,-12 3-64,5-3 0,-8 3 32,3 1-512,-6 2-256,10-3-3232,7-3-1408,6 0-1279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5.5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24401E9-9A13-4FFE-BE22-0F88717B7E0D}" emma:medium="tactile" emma:mode="ink">
          <msink:context xmlns:msink="http://schemas.microsoft.com/ink/2010/main" type="inkDrawing" rotatedBoundingBox="18238,15594 19423,14166 19497,14227 18312,15655" semanticType="callout" shapeName="Other">
            <msink:sourceLink direction="with" ref="{4C51051D-E2F4-4CF0-9CDC-098D5373A63A}"/>
            <msink:sourceLink direction="with" ref="{4F312DB0-A426-48EF-93B6-41BF3009A250}"/>
          </msink:context>
        </emma:interpretation>
      </emma:emma>
    </inkml:annotationXML>
    <inkml:trace contextRef="#ctx0" brushRef="#br0">18570 16812 4864,'-39'4'1824,"39"0"-960,0-4-1024,29-42 1216,15-45-576,37-51-192,51-32-192,38-45-2112,49-28-960,39-10 992,17-7 544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06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3081544-6003-439C-AFF8-8A04F555AAC6}" emma:medium="tactile" emma:mode="ink">
          <msink:context xmlns:msink="http://schemas.microsoft.com/ink/2010/main" type="inkDrawing" rotatedBoundingBox="26705,17077 28813,14500 28941,14604 26832,17182" semanticType="callout" shapeName="Other">
            <msink:sourceLink direction="with" ref="{4F312DB0-A426-48EF-93B6-41BF3009A250}"/>
            <msink:sourceLink direction="with" ref="{540A4470-25C9-4C02-B775-5D0E1F8896FB}"/>
          </msink:context>
        </emma:interpretation>
      </emma:emma>
    </inkml:annotationXML>
    <inkml:trace contextRef="#ctx0" brushRef="#br0">27075 18366 6912,'12'-86'2624,"14"-12"-1408,51-68-1216,-16 83 512,43-48-352,27-50-32,33-38 0,45-30 64,16-8-96,-1-13-480,14 6-160,-16 26-1760,-13 43-1632,-27 35 1184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30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9AB3218-F271-47D7-AD27-D0757CD30CC9}" emma:medium="tactile" emma:mode="ink">
          <msink:context xmlns:msink="http://schemas.microsoft.com/ink/2010/main" type="inkDrawing" rotatedBoundingBox="27538,17454 28934,15548 29028,15617 27632,17523" semanticType="callout" shapeName="Other">
            <msink:sourceLink direction="with" ref="{E3CA143B-7D33-4DB2-94EF-37DA34226C7E}"/>
            <msink:sourceLink direction="with" ref="{540A4470-25C9-4C02-B775-5D0E1F8896FB}"/>
          </msink:context>
        </emma:interpretation>
      </emma:emma>
    </inkml:annotationXML>
    <inkml:trace contextRef="#ctx0" brushRef="#br0">27875 18708 8320,'0'-63'3072,"19"14"-1664,23-83-1728,3 55 448,32-50-96,38-19 32,27-49-160,16-26-64,29-8-2688,15-24-1216,3 14 1440,-19 50 768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82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56B2AA3-BF42-428E-BBFD-36F5DBD0D183}" emma:medium="tactile" emma:mode="ink">
          <msink:context xmlns:msink="http://schemas.microsoft.com/ink/2010/main" type="inkDrawing" rotatedBoundingBox="28265,17590 29037,16606 29076,16636 28304,17621" semanticType="callout" shapeName="Other">
            <msink:sourceLink direction="with" ref="{E3CA143B-7D33-4DB2-94EF-37DA34226C7E}"/>
          </msink:context>
        </emma:interpretation>
      </emma:emma>
    </inkml:annotationXML>
    <inkml:trace contextRef="#ctx0" brushRef="#br0">28546 18805 5760,'4'-33'2176,"12"3"-1152,22-29-992,-9 35 448,9-39-192,27-40 0,34-33-160,43-20-96,18-25-2816,15-23-1248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1:41.38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4165EE-65AE-458B-8379-CA58D51889CE}" emma:medium="tactile" emma:mode="ink">
          <msink:context xmlns:msink="http://schemas.microsoft.com/ink/2010/main" type="writingRegion" rotatedBoundingBox="19990,13912 20189,7629 22640,7707 22441,13989">
            <msink:destinationLink direction="with" ref="{7EA84145-607C-4494-A943-38B1B77B830A}"/>
          </msink:context>
        </emma:interpretation>
      </emma:emma>
    </inkml:annotationXML>
    <inkml:traceGroup>
      <inkml:annotationXML>
        <emma:emma xmlns:emma="http://www.w3.org/2003/04/emma" version="1.0">
          <emma:interpretation id="{E2E7A6EA-6C25-4D5D-9F61-FD3D6852181B}" emma:medium="tactile" emma:mode="ink">
            <msink:context xmlns:msink="http://schemas.microsoft.com/ink/2010/main" type="paragraph" rotatedBoundingBox="19990,13912 20189,7629 22640,7707 22441,139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3D91FB-B5BA-4630-8711-F7AABB6D190E}" emma:medium="tactile" emma:mode="ink">
              <msink:context xmlns:msink="http://schemas.microsoft.com/ink/2010/main" type="line" rotatedBoundingBox="19989,13911 20189,7629 22640,7707 22441,13989"/>
            </emma:interpretation>
          </emma:emma>
        </inkml:annotationXML>
        <inkml:traceGroup>
          <inkml:annotationXML>
            <emma:emma xmlns:emma="http://www.w3.org/2003/04/emma" version="1.0">
              <emma:interpretation id="{1C032849-F27B-4F65-8CB6-408349A18B19}" emma:medium="tactile" emma:mode="ink">
                <msink:context xmlns:msink="http://schemas.microsoft.com/ink/2010/main" type="inkWord" rotatedBoundingBox="19989,13911 20189,7629 22640,7707 22441,13989"/>
              </emma:interpretation>
              <emma:one-of disjunction-type="recognition" id="oneOf0">
                <emma:interpretation id="interp0" emma:lang="nb-NO" emma:confidence="0">
                  <emma:literal>#tg</emma:literal>
                </emma:interpretation>
                <emma:interpretation id="interp1" emma:lang="nb-NO" emma:confidence="0">
                  <emma:literal>#Tg</emma:literal>
                </emma:interpretation>
                <emma:interpretation id="interp2" emma:lang="nb-NO" emma:confidence="0">
                  <emma:literal>-eta</emma:literal>
                </emma:interpretation>
                <emma:interpretation id="interp3" emma:lang="nb-NO" emma:confidence="0">
                  <emma:literal>It go</emma:literal>
                </emma:interpretation>
                <emma:interpretation id="interp4" emma:lang="nb-NO" emma:confidence="0">
                  <emma:literal>Feta</emma:literal>
                </emma:interpretation>
              </emma:one-of>
            </emma:emma>
          </inkml:annotationXML>
          <inkml:trace contextRef="#ctx0" brushRef="#br0">21252 12898 3456,'0'0'1408,"0"0"-768,0 4 288,0-4 736,0 4-192,0 0-64,0-4-192,0 0 32,0 5-672,0-2 288,0-3 192,0 0-65,0 0 65,0 0-128,-6-3 0,3-2-256,-2-7 0,5 0-32,-5-8 64,5 0-96,-5-14 0,5 2-128,0-12 32,0 4 0,0-14-32,0 8-32,-4-17-32,4 11-96,-4-29 32,-2 12-128,6-20-64,0 17 64,0-18 0,0 18-32,0-14 32,0 14-64,-3-9 0,3 12-32,0-3 0,0 12-64,0-1 32,0 7-128,0 2 0,0 3 32,0 5 64,0 4-32,0-6 64,0 11-64,0-2 64,0 9-64,0-4 64,0 3-128,0 0 0,0 6 32,0-6 64,0 4-96,0-2 0,0 2 96,0-10 96,0 6-128,0-8-32,0 5-64,0 0-64,0 4 160,0 2 32,0-2 0,0 8-64,0 4 32,0 0-32,0 4-160,0 0-32,0 0-64,3-2 0,-3 6-992,6 2-352,-2 0-2944,-4 3-1183,0 3-161</inkml:trace>
          <inkml:trace contextRef="#ctx0" brushRef="#br0" timeOffset="2019">21252 10543 3968,'-5'-3'1472,"5"3"-768,0-6-128,0 6 576,0 0-160,0 0-32,0 0 192,0 0 96,0-3-640,0-2 288,0 5 160,0 0 0,0 0 95,0 0-223,0 0-96,0 0-256,0 0-32,0 0-128,0 0 0,0 0-32,0 0 64,0 0 64,0 0-32,0 0-32,0 5-32,0-2-96,0 3 32,0-3-64,5 5 0,0 1-96,-2-1-32,3-4-96,2 4 32,2-5 64,4 6 128,-6-1-64,10 4 32,1 0-96,8 8 64,-4 0-128,13 8 0,-8-8-96,13 12-32,-4-2 32,8 2 64,-10-4 32,8 9 96,-8-5-96,7 0-64,-7-3 0,2 3-32,-5-8 64,0 0 32,-5-4-32,-3 0 32,-6-2 0,-1-7 96,-4 1-96,3 1 0,-8-6-32,0 2 32,3-1-128,-3-4 0,2 0 32,-2-4 64,-3 0-32,4-8-32,1 4 32,3-9 32,1 6 32,4-13 96,-1 4-32,15-22 0,-3 6-32,11-32 64,-3 8-32,9-22 0,-6 14-96,5-22 32,-8 10-128,9-6 0,-11 14 160,12-8 160,-11 10-160,6-2-64,-7 11-32,2-4 32,-5 13-96,-5-1 0,0 8 32,-9 5 64,1 7-736,-11 14-256,3-2-2176,-17 14-832</inkml:trace>
          <inkml:trace contextRef="#ctx0" brushRef="#br0" timeOffset="-1387">21211 12927 4608,'-18'-5'1760,"18"5"-960,-5 5 32,5-5 736,0 0-128,0 0-64,-5 0-352,1 0-160,-1-5-480,0 5 192,2 0 128,-7 0 63,5 0 97,1 0-128,4 5 0,0-2-32,4 6 32,1 0-224,5 5 32,-7 0 32,2 18 32,0-4-128,-5 13-32,0-6-128,4 11 32,-4-10-128,5 8-64,0-6 0,-2 2-32,-3-8-64,5 0 32,-5-7 0,0-2 32,0-3-64,0-2 32,0-6-128,0 2 0,0-5 32,0-4 64,0-1-32,0-8-32,0 4 32,0-5 32,0 2-96,0-3 0,0 6 96,0 0 32,0 0-128,0 0 32,0 0 192,0 0 128,0 0-96,-5 9-64,5-4 0,-3 7-32,-2-4 64,0 7 32,1-2-32,-9 11 32,-2-4 0,-2 18 32,2-6-64,-12 16 32,5-8 0,-10 18 32,5-11-64,-5 6-32,3-9-32,-11 14 0,8-10-64,-13 16 32,4-6-64,-1 22 64,7-16-64,-7 14 64,10-12-64,-8-3 64,8-6 0,-5-1 32,5-8-160,0 2 32,5-10 64,-5 6 96,5-12-128,0 12-32,3-14-160,2 0 32,4-4-96,-1 1 0,6-6-928,0-2-384,-1-4-1600,17-29-640,3 4-2815</inkml:trace>
          <inkml:trace contextRef="#ctx0" brushRef="#br0" timeOffset="-3089">21243 12886 4736,'0'-5'1824,"0"5"-960,-5-3-32,5 3 736,0 0-128,0 0-64,0 0-224,0 0-64,0 0-608,0 0 64,0 0 31,0 0-63,0 0 96,0 0 32,0 0 64,0 0-96,5 0-64,-1 0-32,1 3 96,0 2-224,3 3 32,0-4-128,8 8 0,-3-4-32,9 9 64,-4-5-96,14 3 32,-5-2 32,15 11 160,-10-4-128,14 9 0,-6-6-64,11 14 64,-11-5-96,5 8-64,-8-3 64,9 4 0,-11-9-96,16 5-32,-9-5-32,3 0-64,-5-4 96,1 1 0,-9-5-32,0 1 32,-5-5-64,5-3 64,-4-5-576,-1-1-128,-5 1-576,2 0-192,-6-4-672,-4 4-256,-1 2-3551</inkml:trace>
          <inkml:trace contextRef="#ctx0" brushRef="#br0" timeOffset="3073">21266 10672 6784,'-6'-8'2624,"6"8"-1408,0-8-352,0 8 864,0 0-64,0 0 127,0 0-287,0 0-64,-3 0-800,-2 0 64,5 4-32,0 0-160,5 16 32,-5-8-192,13 22-32,1-11-128,23 18 32,-7-5-128,25 14-64,-9-7 64,8 22 0,-4-12-32,1 16-64,-6-13 160,1 6 128,-10-10-32,0 0 96,-4-6-64,0 0 64,-4-8-128,-6-6 32,2-8-160,-7-3 0,-2-1 160,-1-9 96,-6 1-128,0-3-64,2 0-64,-2-7 0,3 4-128,-3-6 0,3 0 32,2-6 64,0 4-32,9-19-32,2 1 96,11-25 0,-3 9 96,19-24 32,-9 2-32,6-7-32,-6 10-96,4-15 32,-11 10 0,7-9 32,-10 12-160,9-15 32,-9 10 64,8-3 32,-8 13-32,5-5-64,-10 13 96,-1-5 0,-2 9-32,-6 8 32,-4 3-704,-6 9-224,2 3-1920,-10 10-768,0-1-3455</inkml:trace>
          <inkml:trace contextRef="#ctx0" brushRef="#br0" timeOffset="6079">21492 8921 4736,'0'-25'1760,"-4"13"-960,0 4-32,4 5 704,-6-3-32,-2-5 0,-2 11-224,2 0-96,-11-4-640,-13-4 64,10 8 32,3 0-65,-13 0 97,-18 0-32,0 8-64,-12 4-64,6 5-32,16-5-96,-19 11 32,8-3-192,-7 17-32,7-8-64,0 15 32,11-7-128,-2 23-64,10-7 64,0 12 64,5-4-64,6 8 0,2-14 32,6 26 0,-1-12 0,9 28 64,0-16-96,5 12 0,0-16-32,14 4 0,-2-12 0,20 8 0,-2-13 64,23 5 0,-8-12 0,25-8 0,-16-8-96,20-13 64,-12-4 32,30-13 64,-11-2-32,15-12 64,-14-3-64,9-9-32,-13 2 96,-1-19 0,-13 3 32,-5-11 0,-9 8 0,-10-29 0,-2 9 128,-16-25 96,-4 13-128,-10-22 32,-2 9-96,-12-16 0,3 12-32,-20-11 64,4 10 192,-30-3 128,7 16 32,-22-3-32,10 12-256,-10-6-160,10 14-160,-6 3 32,11 9-672,-2 8-320,11 3-2752,-2 21-1183,10-1-353</inkml:trace>
          <inkml:trace contextRef="#ctx0" brushRef="#br0" timeOffset="-2655">22189 13526 7552,'0'0'2880,"0"0"-1536,0 8-640,0-4 896,5 0-128,0 0-1,-2 4-95,2 0-96,5 8-672,-1-4 256,9 25 128,-4-5-32,4 29 0,-4-9-192,4 10-32,-4-10-256,4 26-128,-4-14 0,7 28 96,-7-12-192,4 15 0,-4-14-64,-1 3 32,2-15-128,-1 5-64,-1-11 0,-4-5 32,1-10-672,-2-7-224,-3-9-704,-1-3-320,1-1-992,-10-8-416,1-4-2367</inkml:trace>
        </inkml:traceGroup>
      </inkml:traceGroup>
    </inkml:traceGroup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03.18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92D6C0C-E88B-489C-BA79-AB3B4F3FABD6}" emma:medium="tactile" emma:mode="ink">
          <msink:context xmlns:msink="http://schemas.microsoft.com/ink/2010/main" type="writingRegion" rotatedBoundingBox="24752,13390 26272,7668 29336,8482 27816,14204"/>
        </emma:interpretation>
      </emma:emma>
    </inkml:annotationXML>
    <inkml:traceGroup>
      <inkml:annotationXML>
        <emma:emma xmlns:emma="http://www.w3.org/2003/04/emma" version="1.0">
          <emma:interpretation id="{E0C769C9-0F8B-40D6-BEE5-9090EF6157B5}" emma:medium="tactile" emma:mode="ink">
            <msink:context xmlns:msink="http://schemas.microsoft.com/ink/2010/main" type="paragraph" rotatedBoundingBox="24752,13390 26272,7668 29336,8482 27816,142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B6D03B-E0D1-40E6-9979-24F8D2706E36}" emma:medium="tactile" emma:mode="ink">
              <msink:context xmlns:msink="http://schemas.microsoft.com/ink/2010/main" type="line" rotatedBoundingBox="24752,13390 26272,7668 29336,8482 27816,14204"/>
            </emma:interpretation>
          </emma:emma>
        </inkml:annotationXML>
        <inkml:traceGroup>
          <inkml:annotationXML>
            <emma:emma xmlns:emma="http://www.w3.org/2003/04/emma" version="1.0">
              <emma:interpretation id="{3E9AC3DB-28E0-4EF3-8CAE-899F2F5A0387}" emma:medium="tactile" emma:mode="ink">
                <msink:context xmlns:msink="http://schemas.microsoft.com/ink/2010/main" type="inkWord" rotatedBoundingBox="24752,13390 26272,7668 29336,8482 27816,14204"/>
              </emma:interpretation>
              <emma:one-of disjunction-type="recognition" id="oneOf0">
                <emma:interpretation id="interp0" emma:lang="nb-NO" emma:confidence="0">
                  <emma:literal>jak</emma:literal>
                </emma:interpretation>
                <emma:interpretation id="interp1" emma:lang="nb-NO" emma:confidence="0">
                  <emma:literal>jask</emma:literal>
                </emma:interpretation>
                <emma:interpretation id="interp2" emma:lang="nb-NO" emma:confidence="0">
                  <emma:literal>okk</emma:literal>
                </emma:interpretation>
                <emma:interpretation id="interp3" emma:lang="nb-NO" emma:confidence="0">
                  <emma:literal>Tiki</emma:literal>
                </emma:interpretation>
                <emma:interpretation id="interp4" emma:lang="nb-NO" emma:confidence="0">
                  <emma:literal>Tik!</emma:literal>
                </emma:interpretation>
              </emma:one-of>
            </emma:emma>
          </inkml:annotationXML>
          <inkml:trace contextRef="#ctx0" brushRef="#br0">26636 12570 2560,'-4'0'1056,"4"0"-576,4 0 0,-4 0 480,0 0-448,0 0-128,0 0-160,0 0 0,0 5 64,0-5 64,0 0-160,0 0 96,0 0 96,0 0 96,0 0 0,0 0-160,0 0-64,0 0-128,0 0-96,0 0 0,0 0 32,0 0-96,0 0 0,0 0 32,0 0 64,0 0 160,0 0 192,0 0-160,0 0 0,0 0-64,0 0-32,0 0-96,0 0-64,0 0-64,0 0 32,0 0-32,0-5 0,0 5 128,0 0 32,0 0 32,0 0 0,0 0 64,0 0 32,0 0-32,0 0 32,0 0-64,0 0 64,0 0-128,0 0 0,0 0 32,0 0 64,0 0 192,0 0 64,0 0-32,0 0 64,0 5 32,0-1-32,-4-1-33,4 2-31,-4-2-96,-1 3-32,0 0-160,2-1-96,-2-1 128,5 1 32,-5-2 128,0 0 32,1 2 256,-6 4 64,2-2-128,-6 1 0,1 0-128,-6 1 0,-4-1-96,4-4 32,6-1 0,-9 5 32,4-3-64,-14 2 32,5 2-128,-10-1-64,-14 4 64,6 1 0,4-1-32,-4 0-32,-5 0-32,-4 4 64,-10 0 32,0 4 32,8 0-128,21-7-96,3-1 64,-8 5 0,8-2-128,-5 2 32,10-5-64,-2-4 0,7 1 64,-1-6 0,6 0-96,-2 2 64,6-1 32,-1 4 64,-1-5-32,7 3-32,-1-3 32,-1 9-32,2 4 0,3-12-96,0-4 64,2 0 96,-3 5 32,1-2-128,2 2-32,-2-1 32,0 4 64,0 0 0,2 1-32,-2-6 32,-1 9-32,3 0 0,-2 1 0,0-1 0,0 3 64,2 2-32,-2 7 64,0-3 0,1 15 32,-1-8-64,-8 9 32,3-5-64,-7 29 64,2-9-64,-7 22 64,-15 30-64,15-35-32,3-8-64,-4 5 32,6-11 32,-7 14 0,6-12 0,-1 19 64,6-10-96,-6 11 0,-2 24 32,7-41 64,4-11-32,2-5-32,-1-7-320,-1-8-192,2-3-1024,8-17-448,0-1-1568,13-3-607,6 2-1153</inkml:trace>
          <inkml:trace contextRef="#ctx0" brushRef="#br0" timeOffset="1466">26733 12607 4096,'0'0'1568,"-19"0"-832,28 0-96,-4 0 608,-10 4-128,5-4 64,-4 0-32,4 0 64,-5 0-672,0 0 192,2 0 128,3 0-192,0 5-1,0-2-191,0 0 32,0 2-96,0-1 0,0 1-32,0-2 64,0 1-160,0 1-32,0-2-64,3 2 32,2-2-64,0 1 64,-1-4 0,1 8 32,0 4 0,0-7 64,-2-2-96,2 6 32,0-1-32,-1 1 32,1-1-128,5 7-32,-2-3 32,6 13 64,-6 4-96,10-2 0,-4-2 32,9 12 64,9 10-96,-10-13 0,-3-11 32,4 9 64,4 14-32,-8-18 0,-1-4-32,-4 4 0,4 9 0,-4-16 64,-6-1-96,2 0 0,-1-5-32,-1 5 32,2 6-64,-5-15 64,-1 1-64,1 0-32,0-4 96,-2 1 0,2-1 32,0-5 0,-2 3 0,-3-3 64,0 0-32,11 6 0,-6-4-96,3 1 32,16 8-64,-8-11-32,-2 1-64,14 4 32,13 9 160,-14-14 64,1 2-64,13 15-32,31 16 96,5-3 32,6-1-96,-1 0-32,-1-3 96,-4 0 32,-8-6-192,-1-3-64,-4 1 0,0-1 64,-6 0 64,3 5 96,-12 4-96,-7-2 0,-7-2-32,-3-5 32,-3-5-768,-16-10-256,-4-13-1952,-9-9-768,-5-23-3039</inkml:trace>
          <inkml:trace contextRef="#ctx0" brushRef="#br0" timeOffset="3105">26696 12486 2944,'0'0'1120,"18"4"-576,-4-1 192,-10 2 576,-4-5 32,0 0-32,0 0-224,0 0-128,0 0-512,0 0 128,0 0 160,0 0 32,-4-5 96,-1 2-128,1-1 0,4-1-97,0-3-31,0 4-192,0-4 0,0 5-128,0-9 0,0 3-32,-5 4 0,0-6 0,2-1 0,3 3 64,0-7 32,0 0 32,-5 0 64,0 0-160,1-4-32,-1 3 0,0-6 64,-3-11-96,3 11-64,0 2 0,-4-10 32,-1 5-32,2-17 64,-1 2 64,-4-8 64,-2 9-32,-2 0-32,2 3-96,-2-12-32,-2 8 32,-4-11 96,4 7-128,-2-16-96,2 9 32,-3-17 0,4 9 32,-6-9 0,-8-36 0,14 48 0,4 8 0,-3 6 64,2 2-32,2-8 0,-1 9-96,1 0 32,-1 3-64,1 5 64,-1 3-64,1 1-32,3 4 32,1 7-32,-1 0-288,7 6-128,-2-1-1184,5 12-480,0 0-3040,8 12-1247,-11 4 1407</inkml:trace>
          <inkml:trace contextRef="#ctx0" brushRef="#br0" timeOffset="8513">26218 10661 2048,'0'0'864,"0"0"-448,0 0-128,0 0 352,0 0 0,0 0 0,0 0 32,0 0-32,0 0-352,0 0-96,0 0 0,0 0 96,0 0-128,0 0 384,0 0 288,0 0-160,0 0 0,0 0-256,0 0 0,0 0-64,0 0 32,0 0-128,0 0 0,0 0-96,0 0 64,0 0-128,0 0 0,0 0 96,0 0 96,0 0-64,0 0 32,0 0-32,0 0 32,0 0 64,0 0 32,0 0-160,0 0-64,0 0-64,0 0 32,0 0-64,0 0-32,0 0 32,0 0 32,0 0 32,0 0 32,0 0-64,0 0 31,0 0-63,0 0 64,0 0-128,0 0 0,0 0 32,0 0 64,0 0-96,0 0 0,0 0 32,0 0 0,0 0 0,0 0 0,0 0 0,0 0 0,0 0 0,0 0 0,0 0 0,0 0 0,0 0 0,0 0 64,0 0-96,0 0 0,0 0 96,0 0 32,0 0 32,0 3 0,0 2-64,0-5-64,0 0 32,0 0 32,0 0-32,0 4-32,0-4 32,0 0-32,0 0 64,0 3 96,-5 5 0,5-8 64,0 0 0,0 0 96,0 0-160,0 5-32,0-1-64,0-4 32,0 0-64,0 0 64,0 0-64,0 0-32,0 0 32,0 0-32,0 0 0,0 0 64,0 0 32,0 0 32,0 0-64,0 0-64,0 0 32,0 0-32,0 0 0,0 0 0,0 0 0,0 0 64,0 0-32,0 0 64,0 0-64,0 0-32,0 0 96,0 0 0,0 0-128,0 0 32,0 0 0,0 0 0,0 0 0,0 0 64,0 0-32,0 0-32,0 0 32,0 0 32,0 0-32,0 0 64,0 0-128,0 0 0,0 0 96,0 0 32,0 0-32,0 0-64,0 0 32,0 0-32,0 0 0,0 0 64,0 0-32,0 0 64,0 0 0,0 0 32,0 0-160,0 0 32,0 0 0,0 0 0,0 0 64,0 0 32,0 0-128,0 0 32,0 0 0,0 0 64,0 0-32,0 0 64,0 0-64,0 0-32,0 0 32,5 0 32,-5 0-32,0 0-32,0 0 96,0 0 0,0 0 32,5 0 0,-5 0 0,0 0 0,0 0-64,0 0-64,0 0 32,0 0-32,0 0 64,0 0 96,0 0-64,0 0-64,0 0 0,0 0-32,0 0 0,5 0 0,-5 0 0,0 0 64,0 0-32,0 0-32,0 0-64,0 0 32,0 0 96,0 0 32,0 0 32,0 0 0,0 0-64,0 0-64,0 0 32,0 0-32,0 0 0,0 0 0,0 0 0,0 0 64,0 0-96,0 0 0,0 0 96,0 0 32,0 0-32,0 0-64,0 0 32,0 0 32,0 0-32,0 0-32,0 0 32,0 0-32,0 0 0,0 0 0,0 0 0,0 0 0,0 0 0,0 0 0,0 0 0,0 0 64,0 0-32,0 0-32,0 0 32,0 0-32,0 0 0,0 0 64,0 0-32,0 0-32,0 0-64,0 0 32,0 0 32,0 0 64,0 0-32,0 0 64,0 0-128,0 0 0,0 0 32,0 0 64,0 0-96,0 0-64,0 0 128,0 0 32,0 0-96,0 0 32,0 0-64,0 0 0,0 0 128,0 0 32,0 0-128,0 0 32,0 0-64,0-4 0,0 4 64,0 0 64,0 0-32,0 0-32,0 0-64,0-5 32,0 5 32,0-8 0,0 8 0,0 0 64,0 0-32,4-3-32,-4 3-64,4 0 32,2 0 32,-3 0 0,2 0 0,3 0 64,-2 0-96,4-4 0,6-1 32,0 2 64,-3-2-96,4 1 0,-2 1 32,7-5 0,-3 3 0,7-7 0,16-3 0,-14 6 0,-7 1 64,11-1 32,10-2-32,-15 7-64,-5-1 32,2-3-32,-2 4 0,1-4 64,-1 5-32,7-6 64,-3 4-64,12-1 64,-6-3-128,2 4 0,-2 2 96,6-1 32,-6-1-32,8 2 32,-8-2-64,5 2 64,-5 3-128,0-4 0,17-1 32,-13 2 64,-4 3-32,0 0 64,-4 0-128,-5 0 0,-1 0-32,-9 0-64,1 0 160,1 0 32,7 0 0,-3 0-64,-6 0 32,6 0-32,-6 0 64,6-5 32,2 1-32,-8 4 32,3 0-128,-8 0 0,0 0 96,2-3 32,-1-2 32,1 2 0,-7 3 0,3 0 0,-2 0-64,-4 0-64,0 0 32,4 0 32,1 0 32,-5 0 32,0 0-160,0 0 32,0 0 0,0 0 64,0 0-32,0 0-32,0 0 32,0 0 32,0 0-96,0 0 0,0 0-32,0 0 0,0 0 128,0 0 32,0 0-128,0 0-32,0 0 96,5 3 32,0-3-96,-2 0 32,-3 0 0,0 0 0,0 0 64,0 0 32,0 0-128,0 0 32,0 0 0,6 0 0,-6 0 0,0 0 0,0 0-96,0 0 64,0 0 96,0 0 32,0 0-192,0 0 0,0 0 32,4 0 96,-4 0 0,0 0 64,0 0-64,0 0 64,0 0-128,0 0 0,0 0 32,0 0 64,0-3-96,0 3-64,0-6 64,0 6 64,0 0 0,0 0-32,0 0 32,0 0 32,0 0-32,0-3-32,-4 0 32,4 3-32,0 0 0,-6-5 64,3 5-96,-2-4 0,-5-4 32,2 0 64,-1-1-32,-1 2-32,1-9 96,-1 7 64,-3-3 0,4 12 0,-1 0-32,-3-16 64,-6-8-32,6-1 0,-4 1-96,-6 1-64,-4-3 32,0 3 32,-5-2-32,-5 13 64,-3-5 0,-2 2 32,1 3-160,14 7-32,3 2 32,-12-6 64,-4 1 0,2-1-32,6 6-64,6-2 32,7-2-1728,6-1-800,9 3-4575</inkml:trace>
          <inkml:trace contextRef="#ctx0" brushRef="#br0" timeOffset="12182">26151 10840 3328,'-5'-14'1216,"5"14"-640,-6-4 32,6 4 512,0 0 160,0 0 160,0-8 128,0 0 64,-4 4-864,4 1 256,-4-2 96,4 1-129,-4 8 65,-2 1-320,6-10-128,0 1-160,0-7 32,0 2 32,0 1 64,0 0-128,6 4 64,-6-1 0,8 10 64,-4-1-32,15 8-32,-6-4-192,15 4-64,-5 1 0,12 2 64,-3-3-160,19 5-96,-9-6-32,7 9 32,-7-2 32,-2-2 32,-3-4-64,-5 12 32,-5-4 0,0 0 96,-4-3-32,-5 0 0,-4-5-96,0 0 32,-6-1-64,1 1 64,1-3-64,-5-1-32,-1 0 32,0 0-32,2-1 0,-6 2 64,0-1-96,0 4 0,0-4 96,0 4 96,0 0 64,-10 10 96,1-7-32,-18 17 0,3-3-32,-21 16 64,8-10-96,-25 19 32,6-10-32,-8 8 96,10-6-96,-4-6 32,7-5-160,0-2-64,11-9 0,-2 2-32,7-6-96,3-6 64,3-2-256,3 2-64,4-2-864,-2 0-416,6 0-3296,9 1-1503,4-2 415</inkml:trace>
          <inkml:trace contextRef="#ctx0" brushRef="#br0" timeOffset="254700">27598 12530 6912,'-4'5'2624,"4"-5"-1408,4 7-576,4-2 864,4-5-512,-5 0-96,20 0-448,-8 0-128,34-5-192,-7-2-160,24-10 0,-6 5-3552,43-10-2304,-16 3 2304</inkml:trace>
          <inkml:trace contextRef="#ctx0" brushRef="#br0" timeOffset="252712">27083 9093 9472,'33'-7'3584,"-33"7"-1920,78 0-1440,-64 0 832,39 7-609,-10-2-63,30 7-1183,-8 0-417,26-2-3200,-12 2-1344</inkml:trace>
          <inkml:trace contextRef="#ctx0" brushRef="#br0" timeOffset="253729">27541 10860 9600,'-19'12'3584,"19"-12"-1920,26 0-1664,-21 0 736,22 0-192,-8 0-33,34 0-543,-14 0-223,33 0 127,-15 0-2496,49-17-1024,-21 0-64</inkml:trace>
          <inkml:trace contextRef="#ctx0" brushRef="#br0" timeOffset="253213">27859 9741 8704,'45'17'3232,"-45"-17"-1728,54 7-1536,-42-7 576,14 0-736,1 0-256,26-7-1984,-15 2-864,34 10 352,-14-5 192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4.20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9A8F01B-1242-4099-A7AB-E4B8719F4080}" emma:medium="tactile" emma:mode="ink">
          <msink:context xmlns:msink="http://schemas.microsoft.com/ink/2010/main" type="inkDrawing" rotatedBoundingBox="24707,11487 27181,14913 26482,15418 24007,11992" semanticType="callout" shapeName="Other">
            <msink:sourceLink direction="with" ref="{84B9643B-0737-476E-83E6-0326E3B6045E}"/>
          </msink:context>
        </emma:interpretation>
      </emma:emma>
    </inkml:annotationXML>
    <inkml:trace contextRef="#ctx0" brushRef="#br0">27857 15301 7040,'-6'0'2720,"6"0"-1472,0-4-416,0 4 992,0 0-384,0 0-65,6 0-287,-2 0-32,8 4-608,-1 3 96,17 7 96,-6 0-64,10 10 32,-5 0-32,24 10 0,-9-9-160,25 10-96,-6-7 32,15 12 0,-10-12 32,20 32 64,-18-12-224,12 15-64,-12-8-32,18 3 0,-14-9-64,4 4-64,-8-9 96,2 9 64,-9-8 0,4-1 64,-11-6-128,2 1 0,-12 0-32,0-9-64,-7-2 32,-2-8 32,-9-1-32,-4-9 64,0 0-64,-6 1 64,1-1-64,-5-2 64,-2-2 0,0-2 32,3 2 0,-3 8 0,2-4-64,4 4-64,0-4 96,0 25 64,0-6 0,7 29 0,-7-10 32,17 36 32,-5-18 96,10 58 32,-5-22-96,16 58-96,11 95 64,-5-36 0,-10-21-96,-3-17-32,2-34-96,-11-21-32,2-8 32,-9-17 0,-4-12-160,-6-21 32,-10-14-864,-6-20-352,-22-26-2944,-16-50-1248,-11-17-831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5.47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340E9E-5106-4F5B-ACC6-1379465F7F6E}" emma:medium="tactile" emma:mode="ink">
          <msink:context xmlns:msink="http://schemas.microsoft.com/ink/2010/main" type="inkDrawing" rotatedBoundingBox="21926,15661 23884,11869 24214,12039 22256,15832" semanticType="callout" shapeName="Other">
            <msink:sourceLink direction="with" ref="{84B9643B-0737-476E-83E6-0326E3B6045E}"/>
          </msink:context>
        </emma:interpretation>
      </emma:emma>
    </inkml:annotationXML>
    <inkml:trace contextRef="#ctx0" brushRef="#br0">27639 15269 3584,'0'-16'1408,"0"16"-768,0-14 288,0 14 800,0 0-32,0 0 64,0 0-224,0 0-96,0 6-768,0-2 32,-6 6-33,6 0 1,0 5 64,0-1-128,0 16 0,0-5 32,0 13 64,0 1-192,0 13 32,0-7-192,6 14 32,-2-11-96,-4 11 0,0-10-96,0-1 32,0-3 0,0-7 96,0-9-96,0-5 32,0 0-96,0-3 64,0-1-64,-4-6 0,4 0-32,-6 0 0,6 1-64,-6 1 32,0-6 0,2 4 32,-2-4 64,0 5 32,2-5-32,-8 8 32,2-4 0,-13 16 32,7-5 0,-16 27 64,3-7-32,-9 24 64,5-12-128,1 32 32,4-16-96,-27 34 64,10-16-64,-26 41 64,7-18 0,-26 36 96,15-29-96,-18 27 32,20-26-160,-14 28 0,16-23-32,-23 29 32,11-30-64,-10 12 64,12-23-64,-12-1-32,16-17 32,0-4-32,12-12 0,4-2 0,11-20-512,11-10-192,7-7-1632,9-11-704,13-3-4576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7.04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4B9643B-0737-476E-83E6-0326E3B6045E}" emma:medium="tactile" emma:mode="ink">
          <msink:context xmlns:msink="http://schemas.microsoft.com/ink/2010/main" type="inkDrawing" rotatedBoundingBox="23998,11913 24024,7203 24079,7204 24052,11914" semanticType="verticalRange" shapeName="Other">
            <msink:sourceLink direction="with" ref="{27E97192-2E56-4946-B91F-34C732F4641E}"/>
            <msink:sourceLink direction="with" ref="{365AD92C-A64E-4AFC-BEF8-9BBB80AF70E9}"/>
            <msink:destinationLink direction="with" ref="{40340E9E-5106-4F5B-ACC6-1379465F7F6E}"/>
            <msink:destinationLink direction="with" ref="{E9A8F01B-1242-4099-A7AB-E4B8719F4080}"/>
            <msink:destinationLink direction="to" ref="{039DFF9A-4094-4FAE-8093-5BC618285C66}"/>
          </msink:context>
        </emma:interpretation>
      </emma:emma>
    </inkml:annotationXML>
    <inkml:trace contextRef="#ctx0" brushRef="#br0">27764 15284 6016,'4'-10'2272,"-4"10"-1216,0-5-320,0 5 832,6 0-160,-6 0 32,0-10-160,0 4-33,0-12-671,0 3 96,0-15 64,0 6-32,0-20-32,0 11-96,6-22-32,0 7 64,-2-16 0,-4 10-64,6-23 64,-6 14-128,6-26-32,-6 16 0,4-24 64,2 20-224,-6-17-32,0 18 0,0-28 0,0 17 0,-6-26 0,2 15-128,-2-9-32,0 10 32,2-5 0,-2 13 0,0-8 0,0 14 0,6-22 0,0 11-64,0-9-64,0 12 32,0-17 32,0 15 32,0-8 96,0 11-96,6-10 0,-6 10 32,6-1 0,0 12-64,-2-13-64,2 18 96,0-14 0,-6 12-128,4-14-32,2 18 160,-6-12 96,0 12-96,0-6 0,0 10-32,0 0-64,0 10 96,0-7 64,0 16-128,0-3-96,0 7 32,0-4 64,0 11 0,0-6-32,0 9 32,0 2-32,0 3 0,0-4 0,0 6 0,0 3 0,0 4-288,-6 7-128,2 0-1536,-8 0-736,8-2-4864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12.83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39DFF9A-4094-4FAE-8093-5BC618285C66}" emma:medium="tactile" emma:mode="ink">
          <msink:context xmlns:msink="http://schemas.microsoft.com/ink/2010/main" type="inkDrawing" rotatedBoundingBox="20742,4335 25993,8648 25361,9417 20110,5104" semanticType="callout" shapeName="Other">
            <msink:sourceLink direction="to" ref="{84B9643B-0737-476E-83E6-0326E3B6045E}"/>
            <msink:sourceLink direction="from" ref="{A7D2C035-E26B-46BD-975E-1C0AB00B8E2B}"/>
          </msink:context>
        </emma:interpretation>
      </emma:emma>
    </inkml:annotationXML>
    <inkml:trace contextRef="#ctx0" brushRef="#br0">24489 7830 2048,'-10'-4'768,"10"4"-384,-16-6 320,16 6 480,-6 0 0,0 0 32,2-4-64,-2 0 0,0-2 96,2 2 64,-3-7-704,7 11 0,0 0 64,0 0-32,0 15 0,0-5-64,11 4 31,-5-4-127,10 0 32,-6 0 0,12 4-32,1 1 32,5-1 0,-8 2 0,9-2 0,-7 0-64,10 15-32,-3 1-32,13 9 0,-3-5-64,15 11 32,-9-7-128,16 5-64,-13-3 64,17 9 64,-8-11 64,2 15 32,-4-8-64,-1 9-32,-9-11-32,10 12 0,-11-7-64,17 15 32,-6-14-64,9 10 64,-9-7-64,22 17 0,-10-16-96,8 22 32,-8-12 0,10 14 32,-12-13 0,28 9 0,-16-10-64,28 14-64,-11-8 32,15 14 32,-16-14-32,11 18-32,-17-14 96,34 14 0,-21-14 32,19 10 0,-13-10-64,7 25 32,63 54-64,-12-21 64,1 5 0,-11 2 32,-6-23-160,-7-7-32,-9-1 96,-16-3 32,-1-13 0,1-8 32,-1-4 0,-38-26 32,-12-9-160,12 19 32,-12-8 64,8 3 32,-14-9-32,1 0 32,-9-11-64,-2 5-32,-5-3-832,-1-1-384,-11-11-2784,13-18-1152,-13-3-1215</inkml:trace>
    <inkml:trace contextRef="#ctx0" brushRef="#br0" timeOffset="12317">27857 10843 5760,'-6'-10'2176,"6"10"-1152,-6-20 0,6 20 960,0 0-256,0 0-32,0 6-545,0-2-159,6 6-576,0 0 32,4 15 64,-4-1-64,4 24 0,2-5-192,4 22 0,1-12-32,-1 15 32,0-5-64,0 16 32,-4-12-64,-1 16 64,1-14 0,-2 14 96,0-16-96,6 2-64,-4-10-64,5-11 0,-7-9-64,8-5 64,-2-5 64,4-3 128,-1-8 0,1-8 0,2 5 32,7-25 128,-7 5 32,10-29 0,-5 6-96,11-21 0,-3 4-32,13-7 32,-15 1-128,5-2 0,-5 9-160,1-5 0,-8 11-96,3-7-32,-9 7 32,2-11 64,-5 10-32,-1-9 64,2 9-64,-2-1-32,0 11-896,-10 9-448,-1 6-4320,-10 24-1919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4:41.94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3510E53-352C-4A32-BA35-55DBC9AD588D}" emma:medium="tactile" emma:mode="ink">
          <msink:context xmlns:msink="http://schemas.microsoft.com/ink/2010/main" type="inkDrawing" rotatedBoundingBox="24795,15717 28164,15830 28149,16267 24780,16153" semanticType="underline" shapeName="Other">
            <msink:sourceLink direction="with" ref="{92D845E3-9C28-4A42-9AF8-370BA482B0DD}"/>
          </msink:context>
        </emma:interpretation>
      </emma:emma>
    </inkml:annotationXML>
    <inkml:trace contextRef="#ctx0" brushRef="#br0">18621 13346 6272,'0'0'2368,"0"0"-1280,0 16-640,0-12 704,0 9-288,0 0-32,0 6-128,0 2-64,4 4-320,0-6 160,-1 11 64,-3-7-160,0 7-64,0-4-97,4 3 1,-4-6-128,4 0 0,-4-3-96,4-4-32,-4-3 320,3 0 96,-3-3-32,4-3-32,0-1-64,-1 0 0,1 1-64,0-3-32,-1-2-32,9 1 64,-5-3-32,8 0 0,0 0-96,-2 0 32,2 0-64,11 4-32,-4-4 96,18 3 64,-6 1-64,21 3-64,-8-5 128,16 1 32,-14 1 0,5-1 32,-7 1-128,16-1-64,-12-1 64,20-2 64,-13 0-64,12 0 0,-11 0-32,0 0-64,-8 0 32,12-2 32,-9 2-32,17 0-32,-13 0-64,15 0 32,-6 0 96,0-3 96,-9-1-64,8 1 0,-11-1-32,15-1-64,-11 1 32,18 1-32,-14-1 0,10 1 0,-11-1 64,5 1 32,-9 3-32,16-2-64,-8-2 160,12 1 32,-13-1 0,8 1 32,-10 0-64,-1-1 0,-10 2 32,7-3 32,-11 3-96,6 2-32,-9 0 32,2 0 64,-6 0-32,3 2 0,-8 3-32,5-3 0,-8 2-64,1-4 32,-6 0 0,2 0 32,-8 0-576,1 0-160,-6 0-1632,-6-6-608,-2-1-3263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16.77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7D2C035-E26B-46BD-975E-1C0AB00B8E2B}" emma:medium="tactile" emma:mode="ink">
          <msink:context xmlns:msink="http://schemas.microsoft.com/ink/2010/main" type="inkDrawing" rotatedBoundingBox="21663,4184 21694,7012 20052,7030 20020,4202" hotPoints="19883,5893 20925,4303 21689,5843 21665,6475 20995,7046 20009,6622" semanticType="enclosure" shapeName="Hexagon">
            <msink:sourceLink direction="with" ref="{099EC7B5-A61E-4CD9-844D-A68DED91D333}"/>
            <msink:destinationLink direction="from" ref="{039DFF9A-4094-4FAE-8093-5BC618285C66}"/>
          </msink:context>
        </emma:interpretation>
      </emma:emma>
    </inkml:annotationXML>
    <inkml:trace contextRef="#ctx0" brushRef="#br0">24524 8196 4736,'-6'8'1760,"6"-8"-960,-6-8-320,6 8 576,0-10 32,0 4 64,0-12-128,0-2 0,0-8-576,0 3 224,0-6 192,0 7-288,0-10 0,0 6-257,0-11-127,0 4-32,6-9-32,0 10-160,4-15-32,0 10-64,7 1 96,1 4 64,-2-1 64,0 6-32,1 9 32,-7 6 64,2 18 128,-2 2-64,-4 22-64,0-3-64,-6 14-96,0-5 96,-6 6 0,0-7-32,-4 8 32,4-13-64,-4-4 64,-3 0-64,3-14-32,-2 0-64,2-10 32,0 0 32,4-20 0,0 6-96,6-16 0,0 6 64,6-5 64,0 9 64,4 1 32,0 5-160,8 14 32,-7 0 64,-1 14 96,2 1-64,-8 9 0,2 1-32,0-5 32,0-2 0,-12-2 32,0-2-64,-4-10-64,4 2 96,-4-16 64,-3 0-128,9-10-32,-2 6-64,6-6-64,0 2 160,10-3 32,3 7-160,-3 10 0,0-3 96,2 14 128,-6-7 32,-2 14 0,2 0-32,-12 15 0,6-9-64,-10 0 32,4-6-64,-10 0-32,6 0-64,-7-8 32,-1-2-32,8-8 0,0-2 0,4-12 0,0 4 0,12-12-64,0 8 96,4 4 0,0-7 96,2 17 32,-2-2-32,3 16 32,-9 5-64,-4 5 64,0-2-64,-4 8-32,-2-2-64,-1-6 32,3 3 32,-8-7 64,2-3-96,-2-11 0,2 0-32,4-15 0,0-1 64,2-9 0,-2 7 0,6-2 0,0 0-1504,0 12-575,0-2-2977</inkml:trace>
    <inkml:trace contextRef="#ctx0" brushRef="#br0" timeOffset="1701">24600 8041 5120,'-4'-25'1920,"4"25"-1024,0 4-192,0-4 640,0 0-160,0 0 32,0 0-288,0 0-32,-6 0-480,-1 0 96,3 4 64,-2-4-192,-6 11 31,2-1-127,-1 0 0,-1 0-32,2 0 64,-2-6-96,-4 6 32,0 0 32,-6-1 160,6 1-64,-7 4 32,3-4-96,-3 4-32,7 2-160,-6 3-32,0-5 32,0 6 64,-1-6-32,3 11 64,-3-5-128,1 8 0,6-4 32,-6 1 0,6-1-64,-7 7 32,7-7-64,-7 10-32,7-5 160,-6 5 32,0-6 0,6 3-32,0-7 32,0 11 32,-1-11-96,1 0-32,3 1-32,3 9-64,-2-6 32,2 7-32,0-7 0,-6 7 64,4-5-32,2 3 64,-2-3 128,2 8 128,-3-3-288,9 9 0,-2-11-64,0 11 64,2-5-96,4 10 0,0-9 32,4 3 0,2-3 0,0-1 64,-2-5 32,3 9 32,-1-13-64,0 13 32,-2-3-64,8 3 64,-8-9-128,8 5 0,-2-5 32,2 11 0,-2-11 64,6 9 96,0-3-64,7 3 0,0-9-32,3 11-64,2-13 32,10 9 32,-11-7-32,12-1 64,-5-3-128,8-2 0,-3-3 32,12-5 0,-13 0 64,10-6 32,-2 5-32,-4-9-64,-4 0 32,7 0-32,-6-6 64,9 2 32,-4-2-32,6-4-64,-6 0 32,4-10 32,-3 0 32,4-8 96,-5 4-96,-1-21-64,-4 11 64,5-11 64,-6 5-64,1-9 0,-6 5 32,-1-9 0,-4 3-64,4-9 32,-3 11-64,-9-5 64,-1 9-64,-3-7 64,0 9-64,-6-9 64,2 9 0,-8-19 32,2 13-64,0-15-64,-2 8 32,-4-13-32,0 5 0,0-2 64,0 7 32,-4-5 32,-2 8-64,-4-3 32,4 9 0,-4-5 32,-2 5-64,-10-5-64,6 5 32,-11-14-32,4 9 0,-5-15 64,6 10-32,-4-3 64,4 7 0,-11-14 32,4 11 0,-9-1 64,6 5-96,-17 1-64,10 2 0,-5-1 32,6 3-32,-5-9-32,4 3 96,-5 1 0,12 5 32,-13 1 64,6 3-32,-3 7 0,3 1-608,-12 13-160,13 0-4928,-16 10-2143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20.52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8E4B65E-CF8E-4074-A67C-A28F3A0727B1}" emma:medium="tactile" emma:mode="ink">
          <msink:context xmlns:msink="http://schemas.microsoft.com/ink/2010/main" type="writingRegion" rotatedBoundingBox="35167,-2209 35864,-2209 35864,-447 35167,-447"/>
        </emma:interpretation>
      </emma:emma>
    </inkml:annotationXML>
    <inkml:traceGroup>
      <inkml:annotationXML>
        <emma:emma xmlns:emma="http://www.w3.org/2003/04/emma" version="1.0">
          <emma:interpretation id="{24028506-F787-4ADF-A211-C43431BA3B95}" emma:medium="tactile" emma:mode="ink">
            <msink:context xmlns:msink="http://schemas.microsoft.com/ink/2010/main" type="paragraph" rotatedBoundingBox="35167,-2209 35864,-2209 35864,-447 35167,-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BEDD1F-C837-499D-92EF-FD797CB2347D}" emma:medium="tactile" emma:mode="ink">
              <msink:context xmlns:msink="http://schemas.microsoft.com/ink/2010/main" type="line" rotatedBoundingBox="35167,-2209 35864,-2209 35864,-447 35167,-447"/>
            </emma:interpretation>
          </emma:emma>
        </inkml:annotationXML>
        <inkml:traceGroup>
          <inkml:annotationXML>
            <emma:emma xmlns:emma="http://www.w3.org/2003/04/emma" version="1.0">
              <emma:interpretation id="{742C3466-630C-42A1-8E72-95010A4B9D50}" emma:medium="tactile" emma:mode="ink">
                <msink:context xmlns:msink="http://schemas.microsoft.com/ink/2010/main" type="inkWord" rotatedBoundingBox="35336,-2256 35886,-460 35503,-343 34953,-2139"/>
              </emma:interpretation>
              <emma:one-of disjunction-type="recognition" id="oneOf0">
                <emma:interpretation id="interp0" emma:lang="nb-NO" emma:confidence="0">
                  <emma:literal>i</emma:literal>
                </emma:interpretation>
                <emma:interpretation id="interp1" emma:lang="nb-NO" emma:confidence="0">
                  <emma:literal>:</emma:literal>
                </emma:interpretation>
                <emma:interpretation id="interp2" emma:lang="nb-NO" emma:confidence="0">
                  <emma:literal>f</emma:literal>
                </emma:interpretation>
                <emma:interpretation id="interp3" emma:lang="nb-NO" emma:confidence="0">
                  <emma:literal>1</emma:literal>
                </emma:interpretation>
                <emma:interpretation id="interp4" emma:lang="nb-NO" emma:confidence="0">
                  <emma:literal>I</emma:literal>
                </emma:interpretation>
              </emma:one-of>
            </emma:emma>
          </inkml:annotationXML>
          <inkml:trace contextRef="#ctx0" brushRef="#br0">39168 2737 1792,'0'-10'704,"16"-4"-384,19-16-1152,-19 5-192</inkml:trace>
          <inkml:trace contextRef="#ctx0" brushRef="#br0" timeOffset="6943">39595 2921 12544,'-22'-18'4639,"28"12"-2495,-6-8-2144,0 10 864,0-2-544,12-4-32,-8 1-864,9-1-416,-3 0-4575</inkml:trace>
          <inkml:trace contextRef="#ctx0" brushRef="#br0" timeOffset="702">38954 1159 11648,'-34'4'4384,"40"6"-2369,22 8-2495,-12-8 608,1 5-576,5 1-128,5-2-2015,1 0-929,-2 0-288,-10 17-128</inkml:trace>
        </inkml:traceGroup>
      </inkml:traceGroup>
    </inkml:traceGroup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23.3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3F687AD-A009-405F-9FE7-A616157B9551}" emma:medium="tactile" emma:mode="ink">
          <msink:context xmlns:msink="http://schemas.microsoft.com/ink/2010/main" type="inkDrawing" rotatedBoundingBox="24643,5126 24971,6889 23646,7136 23317,5372" hotPoints="24143,7156 23445,6313 23881,5309 24579,6152" semanticType="enclosure" shapeName="Ellipse">
            <msink:destinationLink direction="with" ref="{D0AD68DF-C389-4D8F-A1E7-6C6758311948}"/>
          </msink:context>
        </emma:interpretation>
      </emma:emma>
    </inkml:annotationXML>
    <inkml:trace contextRef="#ctx0" brushRef="#br0">27934 8648 4608,'0'-14'1760,"0"14"-960,-12-10-160,12 10 608,-4-4 96,-2 4 64,-6-4-288,8-2-64,-12 2-576,4-3 192,-4 7 96,-1 0-33,-5 7 1,-1-3-192,-3 10-64,4-4-32,-10 14 128,3-4-32,-3 8-32,-1-3-192,-1 14-64,2-5-64,-1 6-32,4-7-32,3 8 0,4-9 0,0 18 0,6-11 0,0 10 64,-1-11-32,1 21 0,3-10 32,3 9 96,0-9 0,-2 20 0,6-13-32,2 14 64,-2-16-160,0 13-96,2-8 32,4 3 0,0-6 32,10 6 64,-4-7-160,10-2-32,0-5-64,17-4 0,-4-5 64,9 0 0,-6-9 0,13 2 0,-6-1 64,3-2 32,-4-5-32,7 6 32,-6-12-64,3-2-32,-4-8 32,7-2-32,-12-2 0,11-4 0,-12 0-96,13-10 64,-6 6 96,9-16 32,-3 6-32,4-14-64,-5 8 96,5-15 0,-4 6-32,3-9-64,-4 4 96,-5-15 0,-6 8 32,-7-15 0,-4 7 64,-6-16 32,0 13 32,-10-22 0,0 10-64,-6-9 32,0 10-64,-16 0 0,4 4-96,-10-13 32,2 12-64,-18-8-32,3 11 160,-14-8 32,11 13 0,-5-7 32,4 10-128,-15 15 0,10 6-32,-28 11 32,12 3-288,-7 4-32,12 6-1344,1-11-576,4 5-5248</inkml:trace>
    <inkml:trace contextRef="#ctx0" brushRef="#br0" timeOffset="5241">28022 9403 6016,'0'0'2272,"0"0"-1216,17 0-256,-11 0 800,-2 7-32,2-7 96,6 4-448,-2 0-161,18 2-607,-7-6 64,17 0 128,-3 0-160,13-6 0,-3 2-224,10-7 0,-7 7-160,-3-2 0,-7 2-256,-5 0-64,-7-2-3456,-10 12-1535,-4-2 703</inkml:trace>
    <inkml:trace contextRef="#ctx0" brushRef="#br0" timeOffset="6191">28350 10130 5120,'-10'0'1920,"10"0"-1024,-6-6 352,6 6 1024,0 0-160,0 0 32,-10-4-449,4 4-95,-10 0-896,0 0 160,-6 0 96,5 0-160,-5-10 0,5 0-256,-5-14 0,6 3-256,0-7-32,0 4-64,4-5-32,2 5-96,-7 0-64,5 4-1952,8-1-928,-2 7-3455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5:00.37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99EC7B5-A61E-4CD9-844D-A68DED91D333}" emma:medium="tactile" emma:mode="ink">
          <msink:context xmlns:msink="http://schemas.microsoft.com/ink/2010/main" type="writingRegion" rotatedBoundingBox="20532,4907 21750,5446 21122,6865 19904,6326">
            <msink:destinationLink direction="with" ref="{A7D2C035-E26B-46BD-975E-1C0AB00B8E2B}"/>
          </msink:context>
        </emma:interpretation>
      </emma:emma>
    </inkml:annotationXML>
    <inkml:traceGroup>
      <inkml:annotationXML>
        <emma:emma xmlns:emma="http://www.w3.org/2003/04/emma" version="1.0">
          <emma:interpretation id="{26967B81-49A3-436C-BF6F-EDFC6324EE25}" emma:medium="tactile" emma:mode="ink">
            <msink:context xmlns:msink="http://schemas.microsoft.com/ink/2010/main" type="paragraph" rotatedBoundingBox="20576,4883 21808,5545 21096,6870 19864,62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A3E2EE-F076-412D-8383-4B61565E4C24}" emma:medium="tactile" emma:mode="ink">
              <msink:context xmlns:msink="http://schemas.microsoft.com/ink/2010/main" type="inkBullet" rotatedBoundingBox="20397,5213 20422,5224 20410,5253 20384,5242"/>
            </emma:interpretation>
            <emma:one-of disjunction-type="recognition" id="oneOf0">
              <emma:interpretation id="interp0" emma:lang="nb-NO" emma:confidence="0">
                <emma:literal>s</emma:literal>
              </emma:interpretation>
              <emma:interpretation id="interp1" emma:lang="nb-NO" emma:confidence="0">
                <emma:literal>i</emma:literal>
              </emma:interpretation>
              <emma:interpretation id="interp2" emma:lang="nb-NO" emma:confidence="0">
                <emma:literal>j</emma:literal>
              </emma:interpretation>
              <emma:interpretation id="interp3" emma:lang="nb-NO" emma:confidence="0">
                <emma:literal>S</emma:literal>
              </emma:interpretation>
              <emma:interpretation id="interp4" emma:lang="nb-NO" emma:confidence="0">
                <emma:literal>v</emma:literal>
              </emma:interpretation>
            </emma:one-of>
          </emma:emma>
        </inkml:annotationXML>
        <inkml:trace contextRef="#ctx0" brushRef="#br0">24167 8612 12544,'-3'-7'4639,"3"7"-2495,-6 0-1376,6 0 1216,-3 3-544,0-3-96,0 2-704,1 0-256,-1-2-224,0 0-128,3 0 0,0 0-832,0-4-320,0-1-1696,6-6-672,-1 1-2335</inkml:trace>
      </inkml:traceGroup>
      <inkml:traceGroup>
        <inkml:annotationXML>
          <emma:emma xmlns:emma="http://www.w3.org/2003/04/emma" version="1.0">
            <emma:interpretation id="{D6D5EC22-C673-4585-BA0B-E94514567824}" emma:medium="tactile" emma:mode="ink">
              <msink:context xmlns:msink="http://schemas.microsoft.com/ink/2010/main" type="line" rotatedBoundingBox="20665,4931 21744,5511 21564,5846 20484,5266"/>
            </emma:interpretation>
          </emma:emma>
        </inkml:annotationXML>
        <inkml:traceGroup>
          <inkml:annotationXML>
            <emma:emma xmlns:emma="http://www.w3.org/2003/04/emma" version="1.0">
              <emma:interpretation id="{39E1CB87-E8A0-4A8D-AB3C-4FF18D4F3F61}" emma:medium="tactile" emma:mode="ink">
                <msink:context xmlns:msink="http://schemas.microsoft.com/ink/2010/main" type="inkWord" rotatedBoundingBox="20665,4931 21744,5511 21564,5846 20484,5266"/>
              </emma:interpretation>
              <emma:one-of disjunction-type="recognition" id="oneOf1">
                <emma:interpretation id="interp5" emma:lang="nb-NO" emma:confidence="0">
                  <emma:literal>NET.</emma:literal>
                </emma:interpretation>
                <emma:interpretation id="interp6" emma:lang="nb-NO" emma:confidence="0">
                  <emma:literal>NET,</emma:literal>
                </emma:interpretation>
                <emma:interpretation id="interp7" emma:lang="nb-NO" emma:confidence="0">
                  <emma:literal>NEI.</emma:literal>
                </emma:interpretation>
                <emma:interpretation id="interp8" emma:lang="nb-NO" emma:confidence="0">
                  <emma:literal>NET-</emma:literal>
                </emma:interpretation>
                <emma:interpretation id="interp9" emma:lang="nb-NO" emma:confidence="0">
                  <emma:literal>NES'.</emma:literal>
                </emma:interpretation>
              </emma:one-of>
            </emma:emma>
          </inkml:annotationXML>
          <inkml:trace contextRef="#ctx0" brushRef="#br0" timeOffset="453">24396 8345 6144,'-2'-1'2368,"2"1"-1280,0 0 64,0 0 960,2-2-224,-2 2-1,0 6-223,0-3-64,-4 5-896,4-2 224,-6 8 64,2-1-96,-6 11 0,2-6-288,-3 8-128,0-5-192,-2 4-128,3-3-64,-3 0 0,2-2-128,0-2 0,1-1-960,1-2-448,-1 0-960,7-8-4863</inkml:trace>
          <inkml:trace contextRef="#ctx0" brushRef="#br0" timeOffset="1020">24431 8391 7424,'-3'-2'2816,"3"2"-1536,0-4-224,0 3 1056,0 1-512,0 0-225,0 1-415,0 1-160,0 4-448,0 1-64,0 4-64,0-2-32,-2 8 32,1-1-128,-2 5-64,2-4 64,-2 5 0,1-3-128,0 2 32,0-3 0,1 0 64,0-4-32,1-1-32,0 1-64,1-6-32,0 0 64,3-6 0,0 0 32,4-8 64,-1 1 256,7-7 96,-3 0 0,7-8 0,6-7-32,-9 12 0,-2 3-288,3-2-96,-3 2 32,-1 1 32,0 1-704,-2 1-384,1-2-1728,-4 3-703,-1 2-1729</inkml:trace>
          <inkml:trace contextRef="#ctx0" brushRef="#br0" timeOffset="1601">24710 8486 9472,'2'7'3584,"-2"-7"-1920,0-7-960,0 7 991,0 0-351,0 6-64,-2 3-640,1-1-256,-2 4-224,0-2 96,-4 5 64,1 0-160,-4 2-96,-5 7-32,5-6 32,1-4-32,-1 0-32,2-3 32,-1 0 32,2-1-32,1-1-32,1-2 32,0 0-32,1-1-96,1-1 0,0-1 192,2 0 160,0 0 0,2 0 32,0-2 32,4 2 32,-1-2 32,3 3 64,0-1-224,3 3-64,-1-3-32,2 3 64,-1-2-96,1 1 0,-2-1-32,0 0-64,-1-1-1024,-1-2-512,-1 1-2208,-2-3-863,1 0-577</inkml:trace>
          <inkml:trace contextRef="#ctx0" brushRef="#br0" timeOffset="1836">24685 8631 9984,'-3'-4'3680,"3"4"-1984,6 0-928,-3 0 1119,1 1-543,-1 1-96,3 0-384,0 1-160,2-1-384,0 1-192,1-1-96,-2 1-32,1 0 64,0-1-960,-1 0-352,-2 0-2048,1-1-895,-2 0-513</inkml:trace>
          <inkml:trace contextRef="#ctx0" brushRef="#br0" timeOffset="2101">24726 8519 9472,'-6'-7'3584,"6"7"-1920,4-7-608,-2 7 1151,1-4-383,0 2-96,1-2-512,0 0-128,2 1-608,0 1-160,0 6 32,0-2-224,3-1-64,4 3-608,-3 4-288,-2-2-1056,2 2-384,-2-2-1919,5 5-769,-2-1 800</inkml:trace>
          <inkml:trace contextRef="#ctx0" brushRef="#br0" timeOffset="2821">24915 8582 8320,'-3'2'3168,"3"-2"-1728,1-4-544,-1 4 1024,2 0-417,-1 0-159,2 0 0,-2 0 64,4 1-736,-3 0 320,3 2 192,-1-1-288,3 5-128,-1-1-352,1 4-128,0 0-224,3 4-64,-2-1-224,4 2 0,-2-3-1472,0 4-544,-2-4-2784,-1 6-1279,0-3 1631</inkml:trace>
          <inkml:trace contextRef="#ctx0" brushRef="#br0" timeOffset="2483">24969 8633 12544,'1'1'4639,"-1"-1"-2495,0 8-1728,0-7 1120,0 4-448,0-1 0,-2 7-320,0-1-96,-4 4-384,2-1-32,-3 5-32,1-2 32,-3 4 0,0-3-224,-1 1-64,1-3-512,1 1-192,1-4-1024,1-3-416,1-3-1664,1-4-671,2-1-161</inkml:trace>
          <inkml:trace contextRef="#ctx0" brushRef="#br0" timeOffset="-21316">25208 8994 8960,'6'38'3424,"-6"-38"-1856,4-28-1056,8 28 928,-7 14-417,1 0-95,10-4-352,-4 0-96,4 0-288,0 1-128,7 3 32,-7-4-640,0-1-256,0-3-4319</inkml:trace>
        </inkml:traceGroup>
      </inkml:traceGroup>
      <inkml:traceGroup>
        <inkml:annotationXML>
          <emma:emma xmlns:emma="http://www.w3.org/2003/04/emma" version="1.0">
            <emma:interpretation id="{27E97192-2E56-4946-B91F-34C732F4641E}" emma:medium="tactile" emma:mode="ink">
              <msink:context xmlns:msink="http://schemas.microsoft.com/ink/2010/main" type="line" rotatedBoundingBox="20400,5565 21391,6004 21247,6331 20255,5893">
                <msink:destinationLink direction="with" ref="{84B9643B-0737-476E-83E6-0326E3B6045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AB60BA7-5B1E-48DF-AEB1-6EEC9A926CB7}" emma:medium="tactile" emma:mode="ink">
                <msink:context xmlns:msink="http://schemas.microsoft.com/ink/2010/main" type="inkWord" rotatedBoundingBox="20400,5565 21391,6004 21247,6331 20255,5893"/>
              </emma:interpretation>
              <emma:one-of disjunction-type="recognition" id="oneOf2">
                <emma:interpretation id="interp10" emma:lang="nb-NO" emma:confidence="0">
                  <emma:literal>Node</emma:literal>
                </emma:interpretation>
                <emma:interpretation id="interp11" emma:lang="nb-NO" emma:confidence="0">
                  <emma:literal>Nok</emma:literal>
                </emma:interpretation>
                <emma:interpretation id="interp12" emma:lang="nb-NO" emma:confidence="0">
                  <emma:literal>NODE</emma:literal>
                </emma:interpretation>
                <emma:interpretation id="interp13" emma:lang="nb-NO" emma:confidence="0">
                  <emma:literal>NO DE</emma:literal>
                </emma:interpretation>
                <emma:interpretation id="interp14" emma:lang="nb-NO" emma:confidence="0">
                  <emma:literal>løk</emma:literal>
                </emma:interpretation>
              </emma:one-of>
            </emma:emma>
          </inkml:annotationXML>
          <inkml:trace contextRef="#ctx0" brushRef="#br0" timeOffset="3669">24185 8978 8704,'-2'1'3328,"2"0"-1792,-2 1-1792,0 3 3168,-4 1-993,-1 4-383,0 5-384,0-2-704,1-3 128,-4 7 160,1-3-96,-1 2-64,2-2-320,-2 3-160,2-3-64,-4 0-32,2-3-224,0-1 0,2-1-896,2-2-384,1 0-896,5-6-415,0 1-2305</inkml:trace>
          <inkml:trace contextRef="#ctx0" brushRef="#br0" timeOffset="4203">24198 8996 6784,'0'-1'2528,"0"1"-1344,2 1-256,-1 1 896,-1 2-288,0-2-128,0 3-225,0 0-31,-1 4-640,-1-2 128,0 5 32,0-2-160,-1 8 32,0-5-256,-1 8-32,0-3-128,-2 2-96,2-4 0,-2 4-32,2-2 0,0 0 0,0-2 0,0-1 0,2-2-96,0-2 64,1-1-32,0 3 0,-1-2 0,2-8 0,0 1 64,4-1 64,0-2-96,6-3-64,-1 0 192,8-10 160,-1 3-64,5-8 64,-2 3-160,6-6 0,-4 2 32,7-2 0,-4 2-64,4-2-64,-7 2 32,-2 2-32,-1 2-1152,-2 1-480,-4 2-3327</inkml:trace>
          <inkml:trace contextRef="#ctx0" brushRef="#br0" timeOffset="4823">24594 9164 10112,'-4'0'3872,"4"0"-2112,-7 4-1057,7-2 1057,-3 1-448,0 0-32,-5 3-384,1-2-96,-3 4-448,1 0-64,-4 7 32,3-2-256,-1 2-32,1-2-96,1 7 0,3-4-160,4 3 0,2 4-320,3-13-128,0-2 192,5-2 128,-1-2 64,4-8 96,-1 0-32,4-2 64,-3 0 96,0-4 32,-1-1 288,-2-2 160,0-1 64,-6-2 128,2 1-160,-6 0 0,0 3-256,0 0-64,-1 3-64,0-1-64,0 1-480,2 3-160,-1 0-2016,2 2-799,0 1-1825</inkml:trace>
          <inkml:trace contextRef="#ctx0" brushRef="#br0" timeOffset="5485">24742 9282 11392,'0'-6'4288,"0"6"-2305,10-13-1759,-7 12 992,2-1-640,0-1-128,4 1-224,-3-1-64,7 3-96,-1 0 32,0 7 0,0-3-32,-2 8-64,-2-3 32,-4 7 32,-1-2 96,-6 13 128,-5 12 64,1-18 32,1-2-128,-4-1 0,2-3-32,-6-1 32,1-3 0,-2-1 64,-6 0-320,8-9-128,2 0-288,0-4-96,2-1-1536,2-3-736,1 2-2879</inkml:trace>
          <inkml:trace contextRef="#ctx0" brushRef="#br0" timeOffset="5154">24764 9247 11392,'0'6'4224,"0"-6"-2305,-8 15-1535,8-12 960,-2 7-576,2-3-32,-6 12 0,-2 10 0,2-7-384,2-4-128,-6 3-32,2-2-96,0-1-64,0-3-800,2-2-288,0-3-1504,2-2-607,-1 0-1921</inkml:trace>
          <inkml:trace contextRef="#ctx0" brushRef="#br0" timeOffset="6053">24984 9324 5632,'-1'-5'2176,"1"5"-1152,0 8 64,0-7 928,0 3-320,0-1-32,0 4-481,0-1-159,-3 5-576,0-1 64,-3 11 64,-4 10 32,2-12 32,1-4-160,-4 10-32,1-5-352,0 5-32,-3 8-64,6-16 0,1-2 0,2-1 0,0-3-96,2-2 64,2 1 32,3-5 64,-1-1-96,3 1 0,5 2 32,-1-4 64,-2 0-32,3 1 64,-2-2-128,4 1-64,0 1-576,-3-2-288,-2 1-544,0 0-287,2 1-1921,-1 0-2112,-1-3 1856</inkml:trace>
          <inkml:trace contextRef="#ctx0" brushRef="#br0" timeOffset="6303">24957 9455 10368,'1'-4'3872,"-1"4"-2112,10 10-1057,-7-7 993,2 0-544,-1 1-192,1 2-480,0 0-160,3-2-192,-1 2-96,2-3 64,-2 1-928,2-1-352,-3-1-2751,0-2-1185,-2 0 896</inkml:trace>
          <inkml:trace contextRef="#ctx0" brushRef="#br0" timeOffset="6522">25000 9335 10496,'-1'-15'3936,"1"15"-2112,4 14-1409,-3-12 897,4-4-384,-3-1 0,6 2-320,-3-1-128,5 2-256,-1 0-160,3 6-32,-2-3-256,2 4-96,-2-1-1504,1 7-639,2 5-2689</inkml:trace>
        </inkml:traceGroup>
      </inkml:traceGroup>
      <inkml:traceGroup>
        <inkml:annotationXML>
          <emma:emma xmlns:emma="http://www.w3.org/2003/04/emma" version="1.0">
            <emma:interpretation id="{365AD92C-A64E-4AFC-BEF8-9BBB80AF70E9}" emma:medium="tactile" emma:mode="ink">
              <msink:context xmlns:msink="http://schemas.microsoft.com/ink/2010/main" type="line" rotatedBoundingBox="20324,6107 21232,6623 21082,6888 20174,6371">
                <msink:destinationLink direction="with" ref="{84B9643B-0737-476E-83E6-0326E3B6045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C03780A-930C-4596-9BFA-E3D99C141198}" emma:medium="tactile" emma:mode="ink">
                <msink:context xmlns:msink="http://schemas.microsoft.com/ink/2010/main" type="inkWord" rotatedBoundingBox="20324,6107 21232,6623 21082,6888 20174,6371"/>
              </emma:interpretation>
              <emma:one-of disjunction-type="recognition" id="oneOf3">
                <emma:interpretation id="interp15" emma:lang="nb-NO" emma:confidence="0">
                  <emma:literal>JAVA</emma:literal>
                </emma:interpretation>
                <emma:interpretation id="interp16" emma:lang="nb-NO" emma:confidence="0">
                  <emma:literal>AVA</emma:literal>
                </emma:interpretation>
                <emma:interpretation id="interp17" emma:lang="nb-NO" emma:confidence="0">
                  <emma:literal>AKA</emma:literal>
                </emma:interpretation>
                <emma:interpretation id="interp18" emma:lang="nb-NO" emma:confidence="0">
                  <emma:literal>SAVA</emma:literal>
                </emma:interpretation>
                <emma:interpretation id="interp19" emma:lang="nb-NO" emma:confidence="0">
                  <emma:literal>ANA</emma:literal>
                </emma:interpretation>
              </emma:one-of>
            </emma:emma>
          </inkml:annotationXML>
          <inkml:trace contextRef="#ctx0" brushRef="#br0" timeOffset="7855">24059 9514 8960,'-1'-4'3328,"2"3"-1792,0 0-1152,3 1 832,0 0-352,1 1-33,4 0-287,-2 3 0,3-2-320,1 0 0,2 2 0,1 0-192,1 0 0,-1 4 32,-2 0 96,-2-2-64,0 2-64,-1 0 0,-2-2 32,-3 1 32,-2 1 96,-2-1-160,0 1-96,0 1 32,-2 0 64,1-1-64,0 4 0,-3 0-192,3 2-96,0 0 96,-1-1 64,1 2 96,-2-1 32,-1-4 32,-2 4 0,-1-4 0,-2 0 64,-1 0-32,0 0-32,2-1 96,-4-4 0,-6 1-32,-3 0 32,0-6-128,1-4 0,2-2 32,4-5 0,4-2 0,0-1 0,6 1 0,2-1 0,0 1-640,2 1-288,4-1-1983,4 3-833,2 4-192</inkml:trace>
          <inkml:trace contextRef="#ctx0" brushRef="#br0" timeOffset="8396">24261 9868 6272,'4'-8'2368,"2"2"-1280,2-10-224,-2 12 864,1-4-544,4-5-128,0-2-480,2 1-128,1 0-256,3 2-64,-1 0 0,-2 2 64,0 1 31,0 2-31,0 1-32,-3 2-32,-3 1 0,-1 2-64,-3 1-64,1 2 32,-4 3-32,1 2 64,-2-1 96,-3 2 0,0 9 64,-1 4-192,-2 1-32,-1 4 0,0 1 64,0-3-384,0-4-192,-1 1-703,3-5-289,0 2-2784</inkml:trace>
          <inkml:trace contextRef="#ctx0" brushRef="#br0" timeOffset="8655">24323 9827 8448,'7'-4'3168,"-7"4"-1728,7 0-832,-4 2 832,3 1-320,-1 1-97,4-1-575,1 1-224,2 2-128,0-1-160,0-1 32,-4-1-3423,4 3-1569,0 3 1024</inkml:trace>
          <inkml:trace contextRef="#ctx0" brushRef="#br0" timeOffset="9154">24564 9825 7808,'-4'0'2976,"4"10"-1600,0-4-544,0-1 928,0 1-864,0 3-224,0 3-449,-1 5-159,-1-6-32,0 0-32,0 8 0,-1-4 0,0 5 64,0-4 32,2-1 32,-1 6-224,2-7 0,2-3 32,1-6 32,0 0 32,2-9 64,1 0 160,5-7 192,9-5-32,2 0 32,-1 0-160,0 1 0,-3-2-160,2 5 0,-1-2-320,-2 2-160,-3 4-2143,-5 4-961,-3 0-832</inkml:trace>
          <inkml:trace contextRef="#ctx0" brushRef="#br0" timeOffset="9670">24714 10162 6400,'1'-3'2464,"-1"3"-1344,11-15-320,-9 13 800,5-5-512,-1 0-224,3-6-256,0 2-64,4-9-288,7-6-96,0 5 32,1 3-96,-1 3 0,-2 2-32,-6 6 31,-2 1-63,1 0 64,3 2-64,-4 3 64,-1 0 0,-4 2 32,1 6 0,-5 4 0,1-2 0,-4 7 0,-4 9-64,2-7-64,0-3 32,-2 1-32,1-4-224,-1-1-96,2 0-1023,-1-3-385,1 0-2592</inkml:trace>
          <inkml:trace contextRef="#ctx0" brushRef="#br0" timeOffset="9970">24810 10082 10368,'-4'-6'3936,"6"4"-2112,2 2-705,-4 0 1281,5-2-992,-2 1-384,4 1-544,3 1-256,-1 1-128,-3 1-288,6 4-32,5 3-2432,-2-2-1023</inkml:trace>
        </inkml:traceGroup>
      </inkml:traceGroup>
    </inkml:traceGroup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31.69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0AD68DF-C389-4D8F-A1E7-6C6758311948}" emma:medium="tactile" emma:mode="ink">
          <msink:context xmlns:msink="http://schemas.microsoft.com/ink/2010/main" type="inkDrawing" rotatedBoundingBox="23849,5301 24496,5410 24440,5745 23792,5635" semanticType="callout" shapeName="Other">
            <msink:sourceLink direction="with" ref="{63F687AD-A009-405F-9FE7-A616157B9551}"/>
          </msink:context>
        </emma:interpretation>
      </emma:emma>
    </inkml:annotationXML>
    <inkml:trace contextRef="#ctx0" brushRef="#br0">28202 9054 4608,'0'-14'1760,"0"14"-960,6-6-224,-6 6 576,0 0-96,0 0 32,0-4-192,0 4 0,0-5-512,0-1 64,0-4 0,0 6 128,0-6 32,0 6-128,0-13 32,0 3-1,0 0-31,0 4 32,-6-4 0,2 0-128,-2 0-64,0 4 0,-5 0 32,-1-1-32,2-3-32,-3 4-32,3-1 64,0 3-96,-6-2 32,4 0 32,-10 0 64,6 0-96,-6 0 0,5 2-160,-5-2 0,5 4 32,-5-2 64,6 2-96,-4 2-64,2-2 0,-2 1 32,-3 5 32,-6 5 32,7-5 0,2 10 0,-2 0-160,0 4 32,-1-4 0,1 10 64,5-6-96,-5 10 0,6-3 32,-6 3 0,6-5 64,0 5 32,6 0-128,-3-4-32,3-2-1248,4-1-544,6-3-4287</inkml:trace>
  </inkml:traceGroup>
</inkml:ink>
</file>

<file path=ppt/ink/ink115.xml><?xml version="1.0" encoding="utf-8"?>
<inkml:ink xmlns:inkml="http://www.w3.org/2003/InkML">
  <inkml:definitions/>
  <inkml:traceGroup>
    <inkml:annotationXML>
      <emma:emma xmlns:emma="http://www.w3.org/2003/04/emma" version="1.0">
        <emma:interpretation id="{7F2D5D62-A449-49C3-AC4F-D0BB8826ED66}" emma:medium="tactile" emma:mode="ink">
          <msink:context xmlns:msink="http://schemas.microsoft.com/ink/2010/main" type="inkDrawing" rotatedBoundingBox="20785,1718 20802,1785 20786,1789 20768,1722" shapeName="Other"/>
        </emma:interpretation>
      </emma:emma>
    </inkml:annotationXML>
  </inkml:traceGroup>
</inkml:ink>
</file>

<file path=ppt/ink/ink116.xml><?xml version="1.0" encoding="utf-8"?>
<inkml:ink xmlns:inkml="http://www.w3.org/2003/InkML">
  <inkml:definitions/>
  <inkml:traceGroup>
    <inkml:annotationXML>
      <emma:emma xmlns:emma="http://www.w3.org/2003/04/emma" version="1.0">
        <emma:interpretation id="{8269A7D7-BB1A-40D6-B43C-99FBEC7BF17E}" emma:medium="tactile" emma:mode="ink">
          <msink:context xmlns:msink="http://schemas.microsoft.com/ink/2010/main" type="inkDrawing" rotatedBoundingBox="20037,2875 20238,2882 20236,2930 20035,2923" semanticType="callout" shapeName="Other"/>
        </emma:interpretation>
      </emma:emma>
    </inkml:annotationXML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0:27.32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2101F83-B222-4F3B-A690-AFB088E20BD2}" emma:medium="tactile" emma:mode="ink">
          <msink:context xmlns:msink="http://schemas.microsoft.com/ink/2010/main" type="writingRegion" rotatedBoundingBox="15199,12497 22416,14802 21281,18356 14064,16051"/>
        </emma:interpretation>
      </emma:emma>
    </inkml:annotationXML>
    <inkml:traceGroup>
      <inkml:annotationXML>
        <emma:emma xmlns:emma="http://www.w3.org/2003/04/emma" version="1.0">
          <emma:interpretation id="{35F8A7AA-236F-4270-9B55-6C4E83BB2CC8}" emma:medium="tactile" emma:mode="ink">
            <msink:context xmlns:msink="http://schemas.microsoft.com/ink/2010/main" type="paragraph" rotatedBoundingBox="15623,12647 18322,13413 18081,14261 15382,134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43A6F6-C033-411F-B4B1-ECD399E47165}" emma:medium="tactile" emma:mode="ink">
              <msink:context xmlns:msink="http://schemas.microsoft.com/ink/2010/main" type="line" rotatedBoundingBox="15623,12647 18322,13413 18081,14261 15382,13496"/>
            </emma:interpretation>
          </emma:emma>
        </inkml:annotationXML>
        <inkml:traceGroup>
          <inkml:annotationXML>
            <emma:emma xmlns:emma="http://www.w3.org/2003/04/emma" version="1.0">
              <emma:interpretation id="{3C332CA9-1E4B-489D-A62E-410D0695C9FB}" emma:medium="tactile" emma:mode="ink">
                <msink:context xmlns:msink="http://schemas.microsoft.com/ink/2010/main" type="inkWord" rotatedBoundingBox="15623,12647 18322,13413 18081,14261 15382,13496"/>
              </emma:interpretation>
              <emma:one-of disjunction-type="recognition" id="oneOf0">
                <emma:interpretation id="interp0" emma:lang="nb-NO" emma:confidence="0">
                  <emma:literal>Kjære</emma:literal>
                </emma:interpretation>
                <emma:interpretation id="interp1" emma:lang="nb-NO" emma:confidence="0">
                  <emma:literal>kjø ære</emma:literal>
                </emma:interpretation>
                <emma:interpretation id="interp2" emma:lang="nb-NO" emma:confidence="0">
                  <emma:literal>kje ære</emma:literal>
                </emma:interpretation>
                <emma:interpretation id="interp3" emma:lang="nb-NO" emma:confidence="0">
                  <emma:literal>Kje ære</emma:literal>
                </emma:interpretation>
                <emma:interpretation id="interp4" emma:lang="nb-NO" emma:confidence="0">
                  <emma:literal>Kj ære</emma:literal>
                </emma:interpretation>
              </emma:one-of>
            </emma:emma>
          </inkml:annotationXML>
        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        <inkml:trace contextRef="#ctx0" brushRef="#br0" timeOffset="262">14100 11698 6144,'17'-42'2368,"-17"42"-1280,14-26 0,-6 18 1824,-2 8-1568,-6-6 927,8 6-1375,-8-5 160,0 10-640,0-5-96,0 6-192,0-6-1504,0 8 768,0-2-5343,9 2 3295</inkml:trace>
          <inkml:trace contextRef="#ctx0" brushRef="#br0" timeOffset="7238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        <inkml:trace contextRef="#ctx0" brushRef="#br0" timeOffset="9209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        <inkml:trace contextRef="#ctx0" brushRef="#br0" timeOffset="10241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        <inkml:trace contextRef="#ctx0" brushRef="#br0" timeOffset="-1037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        <inkml:trace contextRef="#ctx0" brushRef="#br0" timeOffset="-438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      </inkml:traceGroup>
      </inkml:traceGroup>
    </inkml:traceGroup>
    <inkml:traceGroup>
      <inkml:annotationXML>
        <emma:emma xmlns:emma="http://www.w3.org/2003/04/emma" version="1.0">
          <emma:interpretation id="{D8CE2DF2-B959-4916-A247-F56328362725}" emma:medium="tactile" emma:mode="ink">
            <msink:context xmlns:msink="http://schemas.microsoft.com/ink/2010/main" type="paragraph" rotatedBoundingBox="15726,13580 22151,15631 21820,16668 15395,14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D8987D-D8BB-44F5-9BA5-CFB140FF4F53}" emma:medium="tactile" emma:mode="ink">
              <msink:context xmlns:msink="http://schemas.microsoft.com/ink/2010/main" type="line" rotatedBoundingBox="15726,13580 22151,15631 21820,16668 15395,14617"/>
            </emma:interpretation>
          </emma:emma>
        </inkml:annotationXML>
        <inkml:traceGroup>
          <inkml:annotationXML>
            <emma:emma xmlns:emma="http://www.w3.org/2003/04/emma" version="1.0">
              <emma:interpretation id="{D765C45D-8C67-4BC2-BF56-52E9BB167089}" emma:medium="tactile" emma:mode="ink">
                <msink:context xmlns:msink="http://schemas.microsoft.com/ink/2010/main" type="inkWord" rotatedBoundingBox="16890,13952 22151,15631 21820,16668 16559,14988"/>
              </emma:interpretation>
              <emma:one-of disjunction-type="recognition" id="oneOf1">
                <emma:interpretation id="interp5" emma:lang="nb-NO" emma:confidence="0">
                  <emma:literal>'DemosGouda</emma:literal>
                </emma:interpretation>
                <emma:interpretation id="interp6" emma:lang="nb-NO" emma:confidence="0">
                  <emma:literal>stemor Gud</emma:literal>
                </emma:interpretation>
                <emma:interpretation id="interp7" emma:lang="nb-NO" emma:confidence="0">
                  <emma:literal>bemann Gud</emma:literal>
                </emma:interpretation>
                <emma:interpretation id="interp8" emma:lang="nb-NO" emma:confidence="0">
                  <emma:literal>'Demon-Gouda</emma:literal>
                </emma:interpretation>
                <emma:interpretation id="interp9" emma:lang="nb-NO" emma:confidence="0">
                  <emma:literal>Demo Gud</emma:literal>
                </emma:interpretation>
              </emma:one-of>
            </emma:emma>
          </inkml:annotationXML>
          <inkml:trace contextRef="#ctx0" brushRef="#br0" timeOffset="12459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        <inkml:trace contextRef="#ctx0" brushRef="#br0" timeOffset="13375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        <inkml:trace contextRef="#ctx0" brushRef="#br0" timeOffset="14344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        <inkml:trace contextRef="#ctx0" brushRef="#br0" timeOffset="14992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        <inkml:trace contextRef="#ctx0" brushRef="#br0" timeOffset="15394">17266 14231 11392,'-4'0'4224,"4"0"-2305,9 9-1663,-7-4 1344,7 2-960,2-4 416,0 4-640,5 0 256,-1-2-384,-1 3 256,6-2-288,-4 2 128,2 2-224,2-4-352,-2 2 96,-5-6-2720,1 6 1536,-6-12-5727,3 4 3903</inkml:trace>
          <inkml:trace contextRef="#ctx0" brushRef="#br0" timeOffset="16629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        <inkml:trace contextRef="#ctx0" brushRef="#br0" timeOffset="25200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        <inkml:trace contextRef="#ctx0" brushRef="#br0" timeOffset="2580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        <inkml:trace contextRef="#ctx0" brushRef="#br0" timeOffset="26402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        <inkml:trace contextRef="#ctx0" brushRef="#br0" timeOffset="51544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      </inkml:traceGroup>
      </inkml:traceGroup>
    </inkml:traceGroup>
    <inkml:traceGroup>
      <inkml:annotationXML>
        <emma:emma xmlns:emma="http://www.w3.org/2003/04/emma" version="1.0">
          <emma:interpretation id="{58B1220E-C307-4B1F-88A9-5DF92CF57776}" emma:medium="tactile" emma:mode="ink">
            <msink:context xmlns:msink="http://schemas.microsoft.com/ink/2010/main" type="paragraph" rotatedBoundingBox="15120,14375 15953,15971 15081,16426 14248,148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29F084-EB18-4E9B-8B03-301A398D7524}" emma:medium="tactile" emma:mode="ink">
              <msink:context xmlns:msink="http://schemas.microsoft.com/ink/2010/main" type="line" rotatedBoundingBox="15120,14375 15953,15971 15081,16426 14248,14831"/>
            </emma:interpretation>
          </emma:emma>
        </inkml:annotationXML>
        <inkml:traceGroup>
          <inkml:annotationXML>
            <emma:emma xmlns:emma="http://www.w3.org/2003/04/emma" version="1.0">
              <emma:interpretation id="{494F11A9-C46A-43A5-8AF5-46227794B6E8}" emma:medium="tactile" emma:mode="ink">
                <msink:context xmlns:msink="http://schemas.microsoft.com/ink/2010/main" type="inkWord" rotatedBoundingBox="15120,14375 15953,15971 15081,16426 14248,14831">
                  <msink:destinationLink direction="with" ref="{33613C24-F708-4CE8-AB16-9FAFBE05EB66}"/>
                  <msink:destinationLink direction="with" ref="{B3301AE9-6B9C-4AB7-B4EE-4358E9DFCA33}"/>
                </msink:context>
              </emma:interpretation>
              <emma:one-of disjunction-type="recognition" id="oneOf2">
                <emma:interpretation id="interp10" emma:lang="nb-NO" emma:confidence="0">
                  <emma:literal>sko.</emma:literal>
                </emma:interpretation>
                <emma:interpretation id="interp11" emma:lang="nb-NO" emma:confidence="0">
                  <emma:literal>rho.</emma:literal>
                </emma:interpretation>
                <emma:interpretation id="interp12" emma:lang="nb-NO" emma:confidence="0">
                  <emma:literal>kat.</emma:literal>
                </emma:interpretation>
                <emma:interpretation id="interp13" emma:lang="nb-NO" emma:confidence="0">
                  <emma:literal>ha.</emma:literal>
                </emma:interpretation>
                <emma:interpretation id="interp14" emma:lang="nb-NO" emma:confidence="0">
                  <emma:literal>Ö-Ä*</emma:literal>
                </emma:interpretation>
              </emma:one-of>
            </emma:emma>
          </inkml:annotationXML>
          <inkml:trace contextRef="#ctx0" brushRef="#br0" timeOffset="5386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        <inkml:trace contextRef="#ctx0" brushRef="#br0" timeOffset="58265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          <inkml:trace contextRef="#ctx0" brushRef="#br0" timeOffset="54677">12674 13710 5888,'-3'0'2176,"3"0"-1152,2-2-640,-1 1 1024,0 2-800,1-1 608,1 0-704,1 0 512,2 2-576,0-2 256,2 3-416,1-1 0,2 3-192,2-1-64,0 1 0,3 1 32,2-1-32,1 1-32,1 0 32,-1-2-2720,0 2 1472,-2-2-3872,0 2 2848</inkml:trace>
          <inkml:trace contextRef="#ctx0" brushRef="#br0" timeOffset="56331">12640 13962 3200,'-2'-3'1216,"2"3"-640,3 2 96,-3-2 1120,2 1-992,-1 0 480,3 2-768,-3 0 288,2 1-480,0 1 192,2 0-288,-1-1 0,3 2-128,1-1 224,-1 2-192,2-1 32,0-1-96,0-1-192,0 1 64,2-4-2848,2 2 1568,-1-2-2880,1 0 2400</inkml:trace>
          <inkml:trace contextRef="#ctx0" brushRef="#br0" timeOffset="-3786">13316 13162 4992,'0'-8'1824,"0"8"-960,16-12-96,-5 4 1472,0 8-1216,7-14 864,6 4-1152,3-14 704,2 5-832,3-15 223,-6 11-479,4-11-128,1 7-128,3-7 64,-3 6-96,3-1-576,0 5 256,-4-8-3615,2 12 2111,-6-6-3616,-4 5 3040</inkml:trace>
          <inkml:trace contextRef="#ctx0" brushRef="#br0" timeOffset="-16909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        <inkml:trace contextRef="#ctx0" brushRef="#br0" timeOffset="49759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        <inkml:trace contextRef="#ctx0" brushRef="#br0" timeOffset="48958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      </inkml:traceGroup>
      </inkml:traceGroup>
    </inkml:traceGroup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1:17.99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3613C24-F708-4CE8-AB16-9FAFBE05EB66}" emma:medium="tactile" emma:mode="ink">
          <msink:context xmlns:msink="http://schemas.microsoft.com/ink/2010/main" type="inkDrawing" rotatedBoundingBox="14112,16686 14671,15502 14709,15520 14150,16705" semanticType="callout" shapeName="Other">
            <msink:sourceLink direction="with" ref="{494F11A9-C46A-43A5-8AF5-46227794B6E8}"/>
          </msink:context>
        </emma:interpretation>
      </emma:emma>
    </inkml:annotationXML>
  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0:09.21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3301AE9-6B9C-4AB7-B4EE-4358E9DFCA33}" emma:medium="tactile" emma:mode="ink">
          <msink:context xmlns:msink="http://schemas.microsoft.com/ink/2010/main" type="inkDrawing" rotatedBoundingBox="13034,16727 15583,16713 15587,17564 13039,17578" semanticType="callout" shapeName="Other">
            <msink:sourceLink direction="with" ref="{494F11A9-C46A-43A5-8AF5-46227794B6E8}"/>
          </msink:context>
        </emma:interpretation>
      </emma:emma>
    </inkml:annotationXML>
  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39.62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53E954E-F444-4821-8DFD-BFE708D47DF6}" emma:medium="tactile" emma:mode="ink">
          <msink:context xmlns:msink="http://schemas.microsoft.com/ink/2010/main" type="writingRegion" rotatedBoundingBox="9209,10806 13474,11475 13043,14223 8778,13553"/>
        </emma:interpretation>
      </emma:emma>
    </inkml:annotationXML>
    <inkml:traceGroup>
      <inkml:annotationXML>
        <emma:emma xmlns:emma="http://www.w3.org/2003/04/emma" version="1.0">
          <emma:interpretation id="{AA2C96BA-4375-400B-8B9D-9488220ABFA3}" emma:medium="tactile" emma:mode="ink">
            <msink:context xmlns:msink="http://schemas.microsoft.com/ink/2010/main" type="paragraph" rotatedBoundingBox="9209,10806 13474,11475 13043,14223 8778,135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9776C0-332E-4F9D-B273-6EDF3811929F}" emma:medium="tactile" emma:mode="ink">
              <msink:context xmlns:msink="http://schemas.microsoft.com/ink/2010/main" type="line" rotatedBoundingBox="9209,10806 13474,11475 13043,14223 8778,13553"/>
            </emma:interpretation>
          </emma:emma>
        </inkml:annotationXML>
        <inkml:traceGroup>
          <inkml:annotationXML>
            <emma:emma xmlns:emma="http://www.w3.org/2003/04/emma" version="1.0">
              <emma:interpretation id="{A712094C-A570-424C-800D-8969D7C688C1}" emma:medium="tactile" emma:mode="ink">
                <msink:context xmlns:msink="http://schemas.microsoft.com/ink/2010/main" type="inkWord" rotatedBoundingBox="9209,10806 13474,11475 13043,14223 8778,13553"/>
              </emma:interpretation>
              <emma:one-of disjunction-type="recognition" id="oneOf0">
                <emma:interpretation id="interp0" emma:lang="nb-NO" emma:confidence="0">
                  <emma:literal>teg:</emma:literal>
                </emma:interpretation>
                <emma:interpretation id="interp1" emma:lang="nb-NO" emma:confidence="0">
                  <emma:literal>kik</emma:literal>
                </emma:interpretation>
                <emma:interpretation id="interp2" emma:lang="nb-NO" emma:confidence="0">
                  <emma:literal>Heg:</emma:literal>
                </emma:interpretation>
                <emma:interpretation id="interp3" emma:lang="nb-NO" emma:confidence="0">
                  <emma:literal>tåg:</emma:literal>
                </emma:interpretation>
                <emma:interpretation id="interp4" emma:lang="nb-NO" emma:confidence="0">
                  <emma:literal>Håg:</emma:literal>
                </emma:interpretation>
              </emma:one-of>
            </emma:emma>
          </inkml:annotationXML>
          <inkml:trace contextRef="#ctx0" brushRef="#br0">8628 10202 4992,'-3'3'1920,"3"-3"-1024,0-3-480,0 3 544,3-2 224,1-4 224,2-4-288,1 1-32,4-2-608,2-8 192,0-3 192,5-2-193,-2-3-63,6-8 0,8-6 0,4 3-192,0 1 0,3-2-192,1 0-64,-2-1 0,-4 7 32,-2-3-96,-3 0-64,-3 3 128,0 3 32,-4 5 0,-3 5 32,-4-2-64,1 3 0,-4 2-96,0 2 32,0 2-64,0 2-32,2-2 32,-2 1 32,-4 0-32,4 0 64,-2 1 0,-2-2 96,0 4-32,2 0 64,-2-1 0,-2 2 32,0 1-64,-2 1 32,2 4 0,0-1 32,-2-1-128,6 2-96,-2 2 128,1 0 128,4 0-96,5 0-32,5 2-64,6 5-96,4-1 160,5 0 32,-2 3 64,4 3 64,-4 0-32,10 3 64,7 0-128,7 0 32,4 0-96,-5 0 0,1 0-32,-4 4 0,-2-1 0,-6 3 64,2-3-96,0 3-64,-5-2 0,-1-4 32,-4-4 32,-4-1 32,-4-7-512,-6-6-192,-7-9-1696,-15-6-736,-2-1-3839</inkml:trace>
          <inkml:trace contextRef="#ctx0" brushRef="#br0" timeOffset="1349">10331 9614 3200,'0'0'1216,"3"-6"-640,11 3 320,-14 6 672,0-3-32,0-3 32,0 3-320,0-4-32,-4-7-224,4-1-32,0-2-192,0 4-33,0-10-95,0 3-32,0-10 160,4-10 64,3-8-64,-7-9-32,0-9-32,0-4-64,0-9 32,0-2-32,0-19 0,0-2 0,-4 5-288,1-6-128,3 4 0,0-4 64,0 9 0,0 3 0,0 1-32,0 2 0,0 7-64,0 8 32,0 5-64,0 9 64,7 11-192,-7 4-96,13 5 32,-10 5 64,-6 10-576,3 2-256,-7 10-1984,1 9-832,-8 0-2879</inkml:trace>
          <inkml:trace contextRef="#ctx0" brushRef="#br0" timeOffset="2788">10444 9671 3584,'-8'9'1408,"12"-13"-768,-4 4-128,0 0 576,0 0 320,0-2 256,0 2-64,0 0 64,0 0-928,0 0 224,0 0 96,0 0-1,0 0 97,0 0 64,7 0-480,3 2-96,0 2-192,4 2 32,3-6-128,6-4 32,1 2 128,0-2 128,0 2-128,6 2 32,4 0-32,7 2 64,0 2-192,10 2 32,7 3-256,3 2-96,-7-5 96,4 7 32,4-4 0,6 3 32,6-6-128,1 4-64,3 0 64,-14 4 64,-6-2-64,-1-1 0,1 4 32,-3 1 64,-4 2-32,-6 0 0,-5 0-96,-2 0-64,-8 0-128,-2-3 0,-8-5-1216,-3-7-512,-4-6-3648,1-7-1567,-4-11 1567</inkml:trace>
          <inkml:trace contextRef="#ctx0" brushRef="#br0" timeOffset="4089">12023 9897 3072,'-4'3'1120,"4"-3"-576,0 6 288,0-2 576,0-4 96,0 0 64,0 0-32,0 0 0,0-4-832,0 2 288,-2-8 128,-2 4-1,-6-6 129,3 3-192,-6-8-96,3 0-256,-4-10-96,0 3-224,-6-20 0,2 4-160,-8-24 32,2 10-160,-4-16 0,8 12-32,-11-10 32,7 7 64,-6-6 128,2 10-128,-2-4-96,3 10-384,3 4-192,4 3-896,-4 8-288,4 6-2143,3 0-961,0 6 416</inkml:trace>
          <inkml:trace contextRef="#ctx0" brushRef="#br0" timeOffset="4890">12234 9830 4480,'-4'-2'1664,"4"2"-896,0-19-64,0 16 736,4-5 320,0-2 288,-2-8-128,2 3-1,0-15-1055,-2 6 288,2-16 128,0 7 32,-1-21 0,0 6-512,-3-20-224,0 14-224,0-30-64,0 12-96,4-18-32,-4 10-96,0-12-64,0 14 32,0-6 32,0 16-32,-4 1-32,1 9-608,0 11-256,-1 3-1600,0 12-640,2 2-2687</inkml:trace>
          <inkml:trace contextRef="#ctx0" brushRef="#br0" timeOffset="6253">12712 9858 7424,'-16'-21'2816,"16"21"-1536,-24-28-224,20 25 992,-6-5-225,0 1-31,-10 1-224,0 0-128,-14 6-768,3 0 96,-13 9 0,4 1-128,-8 13 32,6-1-256,-5 10 0,7-4-192,2 11-64,4-5-224,4 14-32,6-6 32,14 21 96,-1-11-64,18 14 0,-1-8-192,16 2-96,-6-8-96,26-1-64,-9-9-32,25-8 0,-11-4 192,22-15 128,-11 0-32,19-24 0,-9-4-32,6-14 64,-8 3 64,-5-19-32,-11 8 128,-8-16 64,-8 8 128,-20-21 64,-4 10 96,-24-19 128,4 10-256,-18-3-32,8 12-1152,-11 5-544,4 7-4479</inkml:trace>
          <inkml:trace contextRef="#ctx0" brushRef="#br0" timeOffset="15857">12917 9940 5248,'-2'0'2016,"2"0"-1088,0-3-160,0 3 704,0-3-96,0-1-32,0-1-192,0 2-64,-4-6-608,0 2 127,-2-1 129,2-1 32,-2-1 32,-1 1-32,-7 0 0,4 0-160,-7 3-32,4 0-256,-5 0-128,5 1-192,0 1 0,-1 1-1984,4-5-800,2 1-2719</inkml:trace>
          <inkml:trace contextRef="#ctx0" brushRef="#br0" timeOffset="160989">12865 10192 8320,'-13'-13'3072,"13"26"-1664,0-7-384,0-6 1120,0 0-481,0 0-159,8-6-512,-8 6-224,5 0-448,4 0-128,-1 0 0,-8 0-1728,5 0-768,-5 11-3231</inkml:trace>
          <inkml:trace contextRef="#ctx0" brushRef="#br0" timeOffset="161838">12374 9836 8320,'-7'4'3072,"-1"5"-1664,-3 1-736,7-8 896,1 5-416,-5 0-33,1 2-447,-1 5-96,1 9-320,3 3-96,4-12-32,0-4-64,8 15-64,3 5 32,4-7 32,7-1-32,0 1-32,-1-7 32,5-2-32,-3-7 0,-1-5 0,4-2 0,0-2 0,-5-9 128,1-5 160,-3-3-32,-1-11 96,-3 11-128,-5-7-64,-1-4-64,-7 0 0,-2-3-224,-2-2-32,-2 2-864,-5 7-352,3 6-4031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7:55.90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35A4E77-3146-40CE-8285-2B95B7EB789B}" emma:medium="tactile" emma:mode="ink">
          <msink:context xmlns:msink="http://schemas.microsoft.com/ink/2010/main" type="inkDrawing" rotatedBoundingBox="23699,7237 26243,5233 26608,5697 24064,7700" semanticType="callout" shapeName="Other">
            <msink:sourceLink direction="from" ref="{49152D80-7732-48FE-AD3E-02F963560AF7}"/>
            <msink:sourceLink direction="to" ref="{45E13D25-CF07-4CD8-A1F8-90215F2344A3}"/>
          </msink:context>
        </emma:interpretation>
      </emma:emma>
    </inkml:annotationXML>
    <inkml:trace contextRef="#ctx0" brushRef="#br0">26466 10103 4352,'-4'-4'1664,"4"4"-896,0 4 224,0-4 1760,0 0-1504,0 0 1120,4 0-1408,1-4 639,5-2-927,7-1 480,2-3-672,8-9 448,3 6-512,7-10 384,5 4-448,4-8 320,0 4-384,11-13 256,-9 7-288,3-13 192,-5 11-224,0-11 128,2 0-192,-2-4 224,-1 14-256,7-14 160,1 15-160,3-14 160,1 12-192,6-13 256,-7 14-224,11-10 96,-4 5-128,-2-14 0,-4 11-32,0-16 160,1 10-128,3-9 96,2 13-96,-2-8 96,2 8-128,4-7 32,-6 12-32,2-5 32,-2 14-64,2-9 128,-7 5-96,-5-4-32,-3 9 0,-8-6-32,2 5 0,-5-3 128,-1 8-64,0-9 32,-5 9-32,-1-6 96,7 12-96,-5-6 32,4 8-32,-5-8 32,0 9-64,-5-3 128,-1 8-96,-4-5 32,4 5-32,-8-5-544,2 9 256,-7-9-3200,3 10 1856,-9-11-6943,-2 6 4767</inkml:trace>
    <inkml:trace contextRef="#ctx0" brushRef="#br0" timeOffset="60675">27480 8922 4992,'31'-22'1824,"-31"22"-960,51-37-224,-24 24 1024,-2 3-896,17-13 544,4 4-800,0-13 448,5 5-544,22-32 256,5 3-384,0-5 192,-7 12-256,13-11 64,-17 15-160,6-11 224,-12 14-225,2-4 97,-12 14-128,-5-5 96,-9 15-128,-1-11-32,-5 20 0,-5-6-32,-5 9 0,-2-3 64,2 9-32,-9-10 128,3 9-96,-11-9 128,2 11-128,-6-7 128,5 10-128,-5-6 32,0 6-32,0-4-64,0 8 32,0-4-32,6 10 0,-2-1-96,2 5 64,-1 5 32,5-2 0,-4 8 0,3 5 0,7-1 0,-1 4 0,6-7 64,0 7-32,0-6 128,4 1-96,-4-5-96,6 0 0,-6-10-2655,-2 7 1471,-8-13-4448,5 8 3200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1.50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0C2A37F-8643-410E-B740-5518C415D88A}" emma:medium="tactile" emma:mode="ink">
          <msink:context xmlns:msink="http://schemas.microsoft.com/ink/2010/main" type="inkDrawing" rotatedBoundingBox="23188,5006 25101,12264 21711,13158 19798,5900" semanticType="callout" shapeName="Other">
            <msink:sourceLink direction="to" ref="{45F2CD27-CEEA-40DD-A99C-D5E09651AF95}"/>
            <msink:sourceLink direction="from" ref="{A26CD353-619C-42C9-B268-89E1A2013F61}"/>
          </msink:context>
        </emma:interpretation>
      </emma:emma>
    </inkml:annotationXML>
    <inkml:trace contextRef="#ctx0" brushRef="#br0">25532 10217 4352,'-11'46'1664,"11"-46"-896,-6 42-608,2-23 416,8-1-320,-4 10 0,0 4-160,0 8 0,0 6-32,0 14-128,6-5 32,-6 10 32,6 0 0,-6 8 64,5 1-32,-1 4-96,2-5 32,0 6 32,-3-7 0,-3 12 64,6-6-32,-6 4-96,6-9 32,-6 12 32,4-13 0,-4 10 64,5-8-32,1 5 64,0-10-64,-6 3-32,0-3 32,0 10-128,0-15 64,0 5 32,0-10 0,0 7 64,0-2-32,0 5-32,0-6 32,0 2-128,0-6 64,0 3 32,0-7 0,0 4 0,0-3 0,0-1 0,4-6 0,-4 7 0,0-6 0,0 5 64,0 0-32,0 1 64,0-6-64,0 1-160,0-1 64,0 1-32,0-1 32,0 6 128,0 3-32,0-14-32,0-3 32,0 14-32,0-6 0,0-8-96,0-6 64,0 6 96,0-6-32,0 6-32,0-5 32,0 5-32,0-6 0,0 1 0,11-5 0,-7 4 64,2 0-32,-1 2-32,1-1 32,-2 12 96,2 13-64,-6-16 256,5-6-192,-5 2 96,0 0-128,0-2 0,0-2-32,0-2-128,4-3 32,2-2 32,0-3 0,-2-1 0,1 2 0,1-7 0,0 6 0,-6-10-448,4 0 256,-4-9-1664,0 0 1024,0 5-1760,5 0 1472</inkml:trace>
    <inkml:trace contextRef="#ctx0" brushRef="#br0" timeOffset="1169">26500 14798 2816,'0'19'1120,"0"-19"-576,0 55-224,0-41 736,0-4-576,0 2 32,0 8-320,0-3-96,0 2-64,0 1 32,0 2-32,0 1-32,0 0 32,0 0 32,0 0-32,0-6 64,0 2-64,0-5 64,0-1-64,0-4 256,0 1-160,0-6 160,0 6-160,0-10 160,0 5-192,-6-5 96,0 4-96,-4 0 0,10 1-32,-11-5-64,11 4 32,-9-4 32,-3 0-32,-8 0-32,9 0 32,-4 0 96,5 0-64,-5 0 256,4 6-192,-11-2 256,13 0-256,-12 2 256,6-2-256,-6-4 160,5 0-160,-14 0 224,9 0-224,-10-4 320,5 4-256,-5-6 448,4 2-352,-7-6 448,2 10-448,-5-9 224,6 9-288,-5-8 0,12 8-128,-9-5 160,8 5-160,-5-4 32,8 8-64,-4-4-544,4 0 256,-2 0-4352,3 0 2528</inkml:trace>
    <inkml:trace contextRef="#ctx0" brushRef="#br0" timeOffset="-13484">25666 10052 3712,'-21'4'1408,"21"-4"-768,6 6 384,-6-3 1536,0 1-1344,0-4 832,4 6-1216,1-6 736,1 0-896,0 0 575,-2 0-735,1 0 384,1 0-544,-2 0 128,7 0-320,5 0 64,-1 10-128,6-7 0,0 1-32,4-4 32,1 6-64,-1-6 64,2 0-64,-2 0-32,2 0 32,-2 0 32,7 0-32,-7 0-1152,2 4 608,-6 2-5343,-2-3 3231</inkml:trace>
    <inkml:trace contextRef="#ctx0" brushRef="#br0" timeOffset="-6810">25733 10108 4096,'-5'4'1568,"5"-4"-832,-4-4 192,-2-2 1696,12 12-1408,-6-12 1152,0 6-1440,0-4 896,0-2-1089,0-1 417,0 7-672,0-6 288,0 6-448,0-3 256,4 6-320,1-3 192,5 0-224,7 0 224,-2 0-256,6 0 160,-1 0-192,1 0 64,5 6-128,-1-3 96,6 1-128,-5-4 32,5 0-32,0-4 96,1 4-96,-1-3 128,-1 3-128,1-6 128,1 3-128,-7-7 192,6 6-160,-5-6 32,-1 10-64,-4-6 32,0 12-64,-5-12-1152,-1 6 608,-4-9-3584,5 5 2272,-7-9-4767,6 7 3711</inkml:trace>
    <inkml:trace contextRef="#ctx0" brushRef="#br0" timeOffset="-1300">26411 10232 640,'-6'53'352,"6"-53"-192,6 29-64,-6-20 768,0-1-480,0 11 768,0 0-672,0 4 480,0 0-544,0 10 480,0 3-512,0 4 288,0 6-384,0 2 128,0-8-256,0 11 224,0-1-256,0 5 320,0-5-256,0 6 160,0-1-192,0 0 288,0 1-256,-6-1 96,6 1-160,-5 3 0,-1-4-64,-4 4 96,10-3-96,-6 3 32,6-3-32,-4 3 32,4-4-64,-5 4 192,10-3-128,-5 5 96,0-2-96,0 0 96,0 1-128,0 1 32,0-8-32,0 12-64,4-9 32,2 3-32,0-4 0,-2 1 0,2-1 0,-1 0 128,1-5-64,-6 2 192,3-3-160,-3 7-32,0-1-32,0 1-128,0-7 64,0 7 32,6-7 0,0 3 64,-2-2-32,2 1-32,0-5 32,-2 4-128,1 1 64,1-1 32,-1-4 0,-1 0 64,2 0-32,0 5-32,-2 5 32,2 35-128,-1 1 64,1-10 96,-3-13-32,3-8-32,0-11 32,-6-4-32,4 0 0,2 9 0,3 0 0,-3 5-448,5 5 256,-7 49-896,8 1 608,-12-18-2976,4-15 1952,-4-13-2048,0-13 2048</inkml:trace>
    <inkml:trace contextRef="#ctx0" brushRef="#br0" timeOffset="-20987">22384 8548 6272,'-6'-17'2368,"6"17"-1280,0 4-512,0-4 1376,6 4-1120,-2 2 608,7-3-864,-1 3 416,5 2-577,0 1 257,6 10-384,0 4 128,6 0-256,13 4 288,2 2-256,19 3 160,6-1-192,6 1 128,-4 6-160,1-1 64,3-5-96,5-1 160,-1 7-160,16-2 256,-5 1-224,12 8 96,-12 7-128,3-2 96,-3 5-128,52 18 32,-5 1-32,5-9 96,-16-6-96,0-3-32,-15-6 0,4-5 32,-16-3-32,18 4 64,-6-9-64,-16-5 64,-10-5-64,-11 2-32,-5-3 32,0 3 32,-10 3-32,1-5 128,-13 0-96,-3-4-448,-5-4 192,-7 0-2592,-5 4 1536,-4-10-5247,0 6 3615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7:57.75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165D7D7-D300-40BA-8386-75F69C0ECADF}" emma:medium="tactile" emma:mode="ink">
          <msink:context xmlns:msink="http://schemas.microsoft.com/ink/2010/main" type="inkDrawing" rotatedBoundingBox="26737,5645 27008,11401 26863,11408 26592,5652" semanticType="callout" shapeName="Other">
            <msink:sourceLink direction="with" ref="{45E13D25-CF07-4CD8-A1F8-90215F2344A3}"/>
            <msink:sourceLink direction="with" ref="{55224CEF-CBD5-461F-A267-FEDFFAFCB571}"/>
          </msink:context>
        </emma:interpretation>
      </emma:emma>
    </inkml:annotationXML>
    <inkml:trace contextRef="#ctx0" brushRef="#br0">29172 8288 3840,'4'-4'1472,"-4"4"-768,21 4-256,-15 2 1024,-3-2-800,3-4 736,0 0-800,0 0 640,3 9-704,1 1 640,1 7-672,-5 12 576,-2-3-608,1 7 447,1 3-511,-2 10 192,8 0-352,-9 9 192,9 5-224,-6 8 288,3 1-288,1 9 448,1 1-384,-5 9 352,3-6-352,-9 15 128,6-11-256,-6 16 64,4-11-128,2 11 96,-1-9-128,-5 12 128,0-9-128,0 11 128,0-6-128,0 8 192,0-8-160,0 10 320,0-15-224,0 14 96,0-12-160,0 7 0,4-13-64,2 9 96,0-13-96,-1 3 128,5-3-128,-4 12 128,-2-12-128,1 9 32,1-11-32,0 6 96,-2-8-96,1 2 192,1-8-160,-2 10 32,2-6-64,-1 10 96,-1-8-96,2 2 128,0-2-128,-6 2 32,0-2-32,0 2 32,0-2-64,0 12 64,5-12-64,-5 2 64,4-4-64,-4 6 64,12-10-64,-9 4-32,3-7 32,-6 3 32,0-9-32,0 3-288,0-10 128,0-3-1568,0-9 928,0-5-6912,0-6 4225,-9-22-4353,-3-7 4480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6.3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89A281C-CAF5-41F9-B7C0-CD7483DDF0FF}" emma:medium="tactile" emma:mode="ink">
          <msink:context xmlns:msink="http://schemas.microsoft.com/ink/2010/main" type="inkDrawing" rotatedBoundingBox="20300,11697 23138,12656 23105,12754 20267,11794" semanticType="callout" shapeName="Other">
            <msink:sourceLink direction="with" ref="{F590054F-F4F6-4FFB-B134-DB13B7E75CD0}"/>
          </msink:context>
        </emma:interpretation>
      </emma:emma>
    </inkml:annotationXML>
    <inkml:trace contextRef="#ctx0" brushRef="#br0">25689 15324 2688,'0'28'1056,"6"-28"-576,-6 0 416,0 0 672,0-9-160,0 9-128,0-4-224,0-6-32,0 5-576,-6-3 320,2 2 160,-2 2 64,1-1 128,-5 1 159,-5 0-415,-1-2-128,-5 3-64,-5-3-32,-5-2 0,-5 2 64,-1 3-96,-8-7 0,-13 1-32,7-1-64,-7-3-128,-3-5-64,4-1 0,0-4 32,11 0-32,-12 1-32,7 2-32,-6-3 0,1 1-64,-13-1-32,-3 5-32,5-1 64,-6-4-32,6 4 0,1 2-32,4-6 64,5 0-96,6 8-64,-1 2 128,1-1 32,-12 1 0,2-6-32,-2 5-96,5 1-64,7-6 96,-1 0 64,-3 2-64,-8-6-64,1-6 0,5-2 32,6 3 32,3 1 96,8 4-96,-2 4-64,0 0 0,1 2 32,-1 3-32,2-1 64,-2 2-128,0-1 0,2-5-192,-2-4 0,6 0-6112,5 6 3456,1-2-2527,-3 6 255,-3 3 0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29.83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55FCF64-B6C7-4831-BC49-7DB425BAE9CA}" emma:medium="tactile" emma:mode="ink">
          <msink:context xmlns:msink="http://schemas.microsoft.com/ink/2010/main" type="inkDrawing" rotatedBoundingBox="23946,12503 26735,11194 26800,11332 24010,12640" semanticType="callout" shapeName="Other">
            <msink:sourceLink direction="with" ref="{A26CD353-619C-42C9-B268-89E1A2013F61}"/>
            <msink:sourceLink direction="with" ref="{55224CEF-CBD5-461F-A267-FEDFFAFCB571}"/>
          </msink:context>
        </emma:interpretation>
      </emma:emma>
    </inkml:annotationXML>
    <inkml:trace contextRef="#ctx0" brushRef="#br0">26586 15232 5120,'-6'0'1920,"6"0"-1024,-6 0-192,1 0 1344,10 0-1088,-5 0 640,0 0-928,0-3 672,0 3-736,0-10 511,6 6-639,0-5 448,4 5-512,0-6 480,1 5-512,4-9 576,6 5-544,4-8 416,1 7-480,5-13 256,6 10-352,-1-16 128,6 12-224,-2-6 288,2 4-256,4-4 256,2 9-256,-8-5 160,2 6-192,-2-16 224,-4 12-256,12-12 160,-2 12-160,6-11 160,-1 10-192,6-14 32,-5 9-64,5-9 96,-5 5-96,5-6 128,-1 5-128,1-5 128,-6 10-128,-3-4 32,-8 4-32,12-13 96,-4 13-96,7-10 128,2 5-128,7-9 32,-9 11-32,2-11-64,1 14 32,-1-5-32,0 9 0,-5-4 64,0 9-32,-12-3 64,2 8-64,0-5 64,-6 5-64,-2-5 64,2 5-64,6-5 128,0 5-96,-2-10 128,3 9-128,-1-7-32,-6 7 0,1-3-32,-3 7 0,-2-7 64,-1 9-32,-6-5-96,7 3 32,-7-2 96,6 2-32,-11-3-1088,8 9 608,-14-8-8160,8 8 4737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7.9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7CFFF4E-3F90-44DE-94CD-34DD011AC596}" emma:medium="tactile" emma:mode="ink">
          <msink:context xmlns:msink="http://schemas.microsoft.com/ink/2010/main" type="inkDrawing" rotatedBoundingBox="20620,5951 20964,11954 19956,12012 19612,6008" semanticType="callout" shapeName="Other">
            <msink:sourceLink direction="from" ref="{45F2CD27-CEEA-40DD-A99C-D5E09651AF95}"/>
            <msink:sourceLink direction="to" ref="{F590054F-F4F6-4FFB-B134-DB13B7E75CD0}"/>
          </msink:context>
        </emma:interpretation>
      </emma:emma>
    </inkml:annotationXML>
    <inkml:trace contextRef="#ctx0" brushRef="#br0">22407 8638 7040,'6'-10'2720,"-6"10"-1472,0 42-768,0-28 1184,9 5-960,-3 8 448,0-1-704,-3 12 256,9 3-417,-8 14 353,7 10-384,-5 13 288,-2 4-288,1 16 352,1-6-352,-6 13 224,4-10-256,-4 22 64,0-8-160,0 21 224,6-16-224,-6 14 160,0-7-160,0 7 64,0-14-96,0 10 0,0-18-32,0 10 160,0-11-128,0 14 96,0-12-96,0 7 0,0-9-32,0 6 160,0-15-128,0 11 32,0-16-64,0 11 32,5-16-64,-5 11 64,0-9-64,0 4 64,0-10-64,0 6 64,0-6-64,0 6 128,6-10-96,-6 4 128,0-3-128,0-7 32,4 3-32,-4-6-128,0-4 32,0 3 32,6-5 0,-6 6 64,5-4-32,-5 0 192,0-6-128,0 1 96,0 1-96,0 11 0,0 7-32,0-14-64,0-6 32,0-4-32,0-9 0,0 0 64,0-6-32,0 2-32,0 0 32,0-6 32,0 1-32,0-5-96,0 1 32,0-10-32,0 0 0,0-4 128,0-2-32,0-4-32,0 6 32,0-9-32,0 3 0,0-9 0,0 2 0,0-6 64,0 0-32,0-6-32,4 2 32,-4-5-128,6-1 64,-6-3-32,6 3 0,-2 3 64,7 1 0,-1 2 0,1 4 0,-1 0-96,5 4 64,6 2 32,6 1 0,3 3 0,1-1 0,-1 1 0,3 3 0,13 1 64,5 5-32,1-6 64,-6 1-64,5-5 64,-3 4-64,-2 7 64,-4-7-64,-2 0-32,2 3 32,4-9-1440,-4 3 768,10-4-5952,-7-2 3649,19-24-4161,-7 3 4064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9.50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9152D80-7732-48FE-AD3E-02F963560AF7}" emma:medium="tactile" emma:mode="ink">
          <msink:context xmlns:msink="http://schemas.microsoft.com/ink/2010/main" type="inkDrawing" rotatedBoundingBox="21475,4449 26017,4548 25953,7528 21410,7429" semanticType="enclosure" shapeName="Other">
            <msink:sourceLink direction="with" ref="{658CDF67-DEE8-4144-9C53-8D850C37EA24}"/>
            <msink:destinationLink direction="from" ref="{635A4E77-3146-40CE-8285-2B95B7EB789B}"/>
          </msink:context>
        </emma:interpretation>
      </emma:emma>
    </inkml:annotationXML>
    <inkml:trace contextRef="#ctx0" brushRef="#br0">26462 9584 6656,'-5'0'2464,"5"0"-1344,-16 23-544,10-8 1216,12-1-992,-6 12 256,4 13-672,2 10-64,0-3-192,-6 19-96,5-6 0,-5 1-3776,4-9 2048,2-5-3488,3-6 2976</inkml:trace>
    <inkml:trace contextRef="#ctx0" brushRef="#br0" timeOffset="2707">24047 8629 4992,'-6'9'1920,"6"-9"-1024,0-9-352,-3 5 1344,3 8-1056,-12-8 672,12 4-896,-6-5 448,12 1-608,-6-10 384,12-1-480,-12-12 319,3 5-383,3-11 128,-1 6-256,-1-15 128,8 10-160,-2-18 224,5 8-224,6-14 160,5 10-160,5-9 160,0 6-192,5-7 96,0 10-96,6-9 96,-2 13-128,8-8 192,-2 14-160,6-10 256,-6 13-224,2-9 96,-8 10-128,7-8 96,-6 4-128,6-12 128,-1 17-128,5-11 128,1 9-128,6-3 128,-7 8-128,6-8 32,1 12-32,3-2 96,-4 12-96,1-5 32,-7 10-32,4-5 32,-7 5-64,10-4 128,-7 3-96,4-4 256,3 8-192,-1-6 160,0 8-160,-1-6 0,1 10-64,0-10 96,-5 10-96,0-9 32,-6 9-32,2-4 160,-3 4-128,1 0 192,-4 4-192,4 1 192,-4-1-192,4 2 192,-4 2-192,3 2 96,-3 2-96,4-2 96,-4 4-128,4 1 32,-4 2-32,4 2 96,-4 4-96,0 0 32,-6 0-32,5 0 96,-5 10-96,1-11 128,-7 5-128,2-4 32,-6 5-32,0 0-64,4 0 32,-2-5-32,2 0 0,0 0 0,1 0 0,2-1 64,1 2-32,-2-2 128,5 6-96,-6-6-32,5 7 0,-6-6-32,6 0 0,-5-6 64,0 6-32,-5 0-32,5 5 32,-4 0-32,3 0 0,-3-2 64,4 7-32,-7-6 64,3 5-64,-6-3 64,4-2-64,-10 1-32,7-4 32,-8-8-128,2 8 64,-1-6 32,2 6 0,-7-6 128,6 6-64,-6-2-1152,0 5 576,-4-4-4864,4 0 2976,-10-4-5599,6-1 4543</inkml:trace>
    <inkml:trace contextRef="#ctx0" brushRef="#br0" timeOffset="-449">25726 9682 3456,'-4'-10'1312,"4"10"-704,-5 0 64,-1 0 1248,12 0-1024,-6 0 896,0 4-1056,0-4 768,0 6-864,0-2 448,0 11-640,0-2 96,0 1-288,0 12-32,0 7-128,0 0-64,0 3 0,0-4-2144,0 0 1152,0 10-4064,9 4 2816</inkml:trace>
    <inkml:trace contextRef="#ctx0" brushRef="#br0" timeOffset="-3806">26217 9750 4096,'33'-22'1568,"-33"22"-832,76-60-160,-49 38 1184,-6 12-960,15-18 352,10 0-704,21-14 0,0 6-256,17-10 192,-2 4-256,12-11 320,-12 10-256,11-15 160,-10 12-192,14-16 64,-9 13-128,11-10-64,-11 7 0,0-13 32,-6 19-32,33-23-32,-12 14 32,-11 6-32,-14 12 0,-5-1 64,-6 11-32,-6-5 128,-8 8-96,-7-8 128,0 6-128,-10-7-576,0 6 256,-5-5-2144,2 9 1312,-9-6-2912,3 12 2272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9:05.49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DF7CAAA-334F-4A9E-93A6-0B99AC1556F5}" emma:medium="tactile" emma:mode="ink">
          <msink:context xmlns:msink="http://schemas.microsoft.com/ink/2010/main" type="writingRegion" rotatedBoundingBox="22297,5880 25009,4417 28252,10427 25541,11890"/>
        </emma:interpretation>
      </emma:emma>
    </inkml:annotationXML>
    <inkml:traceGroup>
      <inkml:annotationXML>
        <emma:emma xmlns:emma="http://www.w3.org/2003/04/emma" version="1.0">
          <emma:interpretation id="{8B3B37B9-E658-4CB3-AF76-FE03765F6396}" emma:medium="tactile" emma:mode="ink">
            <msink:context xmlns:msink="http://schemas.microsoft.com/ink/2010/main" type="paragraph" rotatedBoundingBox="22406,5781 24328,5220 24761,6704 22838,72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8CDF67-DEE8-4144-9C53-8D850C37EA24}" emma:medium="tactile" emma:mode="ink">
              <msink:context xmlns:msink="http://schemas.microsoft.com/ink/2010/main" type="line" rotatedBoundingBox="22406,5781 24328,5220 24761,6704 22838,7265">
                <msink:destinationLink direction="with" ref="{49152D80-7732-48FE-AD3E-02F963560AF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5F2CD27-CEEA-40DD-A99C-D5E09651AF95}" emma:medium="tactile" emma:mode="ink">
                <msink:context xmlns:msink="http://schemas.microsoft.com/ink/2010/main" type="inkWord" rotatedBoundingBox="22406,5781 24328,5220 24761,6704 22838,7265">
                  <msink:destinationLink direction="from" ref="{67CFFF4E-3F90-44DE-94CD-34DD011AC596}"/>
                  <msink:destinationLink direction="to" ref="{B0C2A37F-8643-410E-B740-5518C415D88A}"/>
                  <msink:destinationLink direction="with" ref="{0E81003B-716E-4AD2-A889-CC751FBF46BD}"/>
                  <msink:destinationLink direction="with" ref="{C72D3B38-8E58-463D-883D-6CC75BB73290}"/>
                  <msink:destinationLink direction="with" ref="{913B7CBA-AEF6-47AD-8898-DBD0612410A9}"/>
                  <msink:destinationLink direction="with" ref="{925C7E7F-CBFE-442D-A64F-511261A32389}"/>
                </msink:context>
              </emma:interpretation>
              <emma:one-of disjunction-type="recognition" id="oneOf0">
                <emma:interpretation id="interp0" emma:lang="nb-NO" emma:confidence="0">
                  <emma:literal>hie</emma:literal>
                </emma:interpretation>
                <emma:interpretation id="interp1" emma:lang="nb-NO" emma:confidence="0">
                  <emma:literal>Eie</emma:literal>
                </emma:interpretation>
                <emma:interpretation id="interp2" emma:lang="nb-NO" emma:confidence="0">
                  <emma:literal>Ei*</emma:literal>
                </emma:interpretation>
                <emma:interpretation id="interp3" emma:lang="nb-NO" emma:confidence="0">
                  <emma:literal>Eie*</emma:literal>
                </emma:interpretation>
                <emma:interpretation id="interp4" emma:lang="nb-NO" emma:confidence="0">
                  <emma:literal>Éie.</emma:literal>
                </emma:interpretation>
              </emma:one-of>
            </emma:emma>
          </inkml:annotationXML>
          <inkml:trace contextRef="#ctx0" brushRef="#br0">25118 8821 4736,'-6'5'1760,"6"-5"-960,0 8-384,0-2 1184,0-2-928,0 1 576,6-1-768,0 0 320,-2 6-480,1-1 192,6 5-288,-1-5 64,0 4-160,7 1 160,-2 5-192,5-6 256,0 1-224,7 1 384,-2-2-288,1-3 224,6-1-224,-6-5 127,10 6-191,-5-10 128,0 4-160,-5-8 0,5 4-64,-6-6 32,1 2-64,-4-5 128,2 5-96,-3-9-800,0 3 384,-5-5-4703,4 7 2783</inkml:trace>
          <inkml:trace contextRef="#ctx0" brushRef="#br0" timeOffset="701">25164 8749 3584,'0'-6'1408,"0"6"-768,6 0 224,-6 0 1376,5 0-1184,1 0 608,4 6-992,-1-6 256,12 3-544,0-3 224,6 4-352,-2-4 288,5 6-320,-3-6 224,4 0-224,5 0 0,-5 4-128,-5 2 96,4-2-128,-3-4 32,-2 4-33,-4-4-63,0 0 32,0 0 32,-2 0-32,-3 0 64,1 0-64,-2 0 64,0 0-64,-5-4 64,1 4-64,-7-4 64,2 8-64,-6-4 128,6 0-96,-6 0 128,0 4-128,-6 1 32,6 8-32,-6-3-64,6 4 32,-4-1-32,-1 2 0,-5-1 0,10-1 0,-6-4 64,6 5-32,-5-4-512,10 2 256,-5-2-4767,0 4 2751</inkml:trace>
          <inkml:trace contextRef="#ctx0" brushRef="#br0" timeOffset="4243">25609 8821 5376,'-21'-9'2112,"21"9"-1152,-4-4-352,-2-2 1376,12 12-1088,-6-6 704,0 0-960,0 0 288,0 4-544,0 1-64,0 5-192,0-2-32,0 7-32,0-2 96,0 1-96,0-5 32,0 5-33,0-11 33,0 7-64,0-14 128,0 4-96,0-9 32,0 5-32,0-12 32,0 9-64,0-3 128,9 5-96,-3-3 128,-2 8-128,2-6 256,-1 12-192,-5-2 160,6 5-160,-6-5-64,0 6-32,-6-1-32,6 1 0,-5-6 64,10 5-32,-5-9-32,6 4 32,-6-8-32,4 4 0,-4-9 0,0 5 0,0-12 64,0 13-32,0-7 128,0 6-96,0-1 128,0 10-128,0-1-32,6 6 0,-1-1 32,-1 5-32,2-5-448,0 1 224,-2-10-5247,1 3 2943</inkml:trace>
          <inkml:trace contextRef="#ctx0" brushRef="#br0" timeOffset="6330">25127 8398 5248,'21'-32'2016,"-21"32"-1088,36-4-448,-20-2 992,4 12-800,17-12 96,-1 6-480,10-9-96,2 2-128,19-13-1024,-6 7 512,17-16-3136,1 12 1984</inkml:trace>
          <inkml:trace contextRef="#ctx0" brushRef="#br0" timeOffset="-11677">25418 9515 5888,'6'6'2176,"-6"-6"-1152,15 9-480,-10-5 1120,5 5-928,0 1 576,5-2-800,2 7 320,3-2-512,0 5 128,7 1-288,-6 0 64,4 4-128,-4-6-64,0 2 0,-6-6 32,7 1-32,-8 1-32,2-2 32,-6-3 32,1-2-32,-8-3-32,9 5 32,-6-10-480,-2 4 256,-4-8-3232,6 4 1888,-6-10-3360,0 5 2752</inkml:trace>
          <inkml:trace contextRef="#ctx0" brushRef="#br0" timeOffset="-11029">25563 9599 7936,'4'0'2976,"-4"0"-1600,11 4-896,-1 0 1248,2 5-992,-3-3 416,6 2-673,6 1 225,0 1-416,10-7 192,5 7-256,1-4 0,5-2-128,4-4 0,-1 4-32,7-4 32,-5 0-64,-7 0-1568,2 0 832,-5 0-4927,-6 0 3135</inkml:trace>
          <inkml:trace contextRef="#ctx0" brushRef="#br0" timeOffset="-6791">25960 9713 2048,'0'-31'768,"0"31"-384,0-8 32,0 1 704,0 14-576,0-7 288,0 0-512,0 0 192,0 0-288,-11 0 64,11 0-160,-8 0-128,-3 0-32,-8 0-32,19 0 0,-23 0-1984,23 8 1120</inkml:trace>
          <inkml:trace contextRef="#ctx0" brushRef="#br0" timeOffset="2403">26514 8720 5504,'-5'22'2112,"5"-22"-1152,5 6-352,-1-2 1376,2 0-1088,0 2 832,3 4-1024,-3-3 480,3 2-672,3 1 127,3 0-351,0-1 160,6 0-224,-5-1 224,5 2-256,0 0 32,4-1-128,1-5 0,-1 1-32,6-5 32,1 4-64,-7-8 128,2 4-96,-2-5 192,1 1-160,-5-5 96,-1 5-96,1-12-64,0 12 0,-6-9 32,0 8-32,0-9-32,1 4 32,-5-6 32,-1 6-32,1-10 128,-1 8-96,-4-8 128,3 7-128,-9 0 128,6 3-128,-6-4 32,0 5-32,-6-4 32,6 3-64,-4 0-32,-1 6 32,-7-1-1248,8 5 672,-7-4-4639,11 8 2879,-4-4-3680,4 0 3424</inkml:trace>
          <inkml:trace contextRef="#ctx0" brushRef="#br0" timeOffset="3100">26958 8680 5376,'-4'-6'2016,"4"6"-1088,4 0-448,-4 0 992,6 0-800,-6 0 160,6 6-512,-6-2 224,3 5-288,-3-5 288,6 2-320,-6-6 160,5 4-224,-5-4 224,6 0-256,-6-10 320,4 6-256,-4-5 320,6 5-288,-6-2 159,0 6-223,0 0 64,0 6-128,0-2 0,0 9-32,0-3-64,0 3 32,0-3 32,0-1-32,0-5 64,0 2-64,0-12 128,0 6-96,0-4 192,0-2-160,0 3 192,0 6-192,0 3 32,6 7-64,-2-3-1024,1 3 512,1-3-4895,-1-1 2943</inkml:trace>
          <inkml:trace contextRef="#ctx0" brushRef="#br0" timeOffset="1602">26499 8720 6656,'4'-23'2464,"-4"23"-1344,21 0-384,-12 0 1600,3 5-1280,3-5 1055,0 0-1247,12-9 768,-2 3-960,2-7 416,3 9-608,1-6 160,0 6-384,11-5 64,-6 9-192,0-9 64,0 9-96,1-6 0,-7 12-32,1-6 32,1 0-64,-7-6-224,2 6 96,-12-4-2144,6 4 1216,-11-4-5599,-1 8 3647</inkml:trace>
          <inkml:trace contextRef="#ctx0" brushRef="#br0" timeOffset="6947">26551 8164 5888,'0'-10'2176,"0"10"-1152,15-23-288,-6 20 1312,3 3-1120,3-4 480,4 4-864,14-6 128,3 12-384,4-6-32,12 7-160,-1-1-1536,1 7 768,5-3-4160,1 0 2688</inkml:trace>
        </inkml:traceGroup>
      </inkml:traceGroup>
    </inkml:traceGroup>
    <inkml:traceGroup>
      <inkml:annotationXML>
        <emma:emma xmlns:emma="http://www.w3.org/2003/04/emma" version="1.0">
          <emma:interpretation id="{BE4913E8-308B-4327-B1B2-97BB864D015D}" emma:medium="tactile" emma:mode="ink">
            <msink:context xmlns:msink="http://schemas.microsoft.com/ink/2010/main" type="paragraph" rotatedBoundingBox="24306,7600 26181,6588 26544,7262 24670,827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4D7467F-54A2-4CEA-A0CE-37EEFC9CA8D2}" emma:medium="tactile" emma:mode="ink">
              <msink:context xmlns:msink="http://schemas.microsoft.com/ink/2010/main" type="line" rotatedBoundingBox="24306,7600 26181,6588 26544,7262 24670,8274"/>
            </emma:interpretation>
          </emma:emma>
        </inkml:annotationXML>
        <inkml:traceGroup>
          <inkml:annotationXML>
            <emma:emma xmlns:emma="http://www.w3.org/2003/04/emma" version="1.0">
              <emma:interpretation id="{45E13D25-CF07-4CD8-A1F8-90215F2344A3}" emma:medium="tactile" emma:mode="ink">
                <msink:context xmlns:msink="http://schemas.microsoft.com/ink/2010/main" type="inkWord" rotatedBoundingBox="24306,7600 26181,6588 26544,7262 24670,8274">
                  <msink:destinationLink direction="with" ref="{9165D7D7-D300-40BA-8386-75F69C0ECADF}"/>
                  <msink:destinationLink direction="to" ref="{635A4E77-3146-40CE-8285-2B95B7EB789B}"/>
                </msink:context>
              </emma:interpretation>
              <emma:one-of disjunction-type="recognition" id="oneOf1">
                <emma:interpretation id="interp5" emma:lang="nb-NO" emma:confidence="0">
                  <emma:literal>Har</emma:literal>
                </emma:interpretation>
                <emma:interpretation id="interp6" emma:lang="nb-NO" emma:confidence="0">
                  <emma:literal>1-10 w</emma:literal>
                </emma:interpretation>
                <emma:interpretation id="interp7" emma:lang="nb-NO" emma:confidence="0">
                  <emma:literal>1-70 w</emma:literal>
                </emma:interpretation>
                <emma:interpretation id="interp8" emma:lang="nb-NO" emma:confidence="0">
                  <emma:literal>Hoer</emma:literal>
                </emma:interpretation>
                <emma:interpretation id="interp9" emma:lang="nb-NO" emma:confidence="0">
                  <emma:literal>HO w</emma:literal>
                </emma:interpretation>
              </emma:one-of>
            </emma:emma>
          </inkml:annotationXML>
          <inkml:trace contextRef="#ctx0" brushRef="#br0" timeOffset="-28992">27014 10237 4096,'-5'-4'1568,"5"4"-832,0 0-448,0 0 1088,0 0-800,0 0 1088,0 0-960,0 0 928,0 0-928,0 0 480,5 7-672,1-1 288,4 4-480,-4-2 319,3 7-351,-3-2 128,3 1-256,-3 4 224,6 0-256,-8 5 320,7 0-256,-7-1 320,7 8-288,-1-4 96,5 6-192,-4-4 64,5 4-96,-6 0 0,4 0-32,-2 1-64,-2 0 32,-4-7 96,3-2-64,-4-2 32,1 7-32,-6-6-128,6 0 32,-6-6 96,4 2-32,-4-10-736,6 5 416,-6-10-2464,0 2 1537,0-6-4385,6 0 3136</inkml:trace>
          <inkml:trace contextRef="#ctx0" brushRef="#br0" timeOffset="-28548">27097 10522 5760,'6'0'2176,"-6"0"-1152,11 0-128,-7 0 1632,11 0-1376,1-4 800,5 4-1184,-6-10 511,2 4-735,-7-7 64,5 9-352,0-9-32,1 7-128,5-4-64,0 10 0,0-7-32,3 7 0,-3-9 128,6 9-64,-6-6-32,4 6 0,-10-4-1024,6 8 544,-11-8-3007,7 4 1951,-13-4-3744,7-2 2976</inkml:trace>
          <inkml:trace contextRef="#ctx0" brushRef="#br0" timeOffset="-28148">27403 9985 5888,'-6'-10'2272,"6"10"-1216,0-13-256,0 7 1568,0 12-1280,0-6 960,6 4-1216,0 0 479,3 5-767,3 10 352,3 4-544,0 13 320,6 1-384,-6 9 64,6-1-224,-5 11 64,5-5-96,-5-1 0,-1-4-32,-6-4 32,3-6-64,-3-7-32,1-2 32,1-1-672,-1-6 352,-4-7-2848,-1-4 1729,-5-12-4673,0-3 3424</inkml:trace>
          <inkml:trace contextRef="#ctx0" brushRef="#br0" timeOffset="-27362">27976 9806 7040,'-25'0'2720,"25"0"-1472,-6 4-544,3-4 1536,6 5-1248,-6-1 703,3 5-991,-12 1 736,6 4-800,-9-2 576,6 8-704,-7 6 320,4 3-512,-2 2 64,4 7-256,-6-2 0,10 0-64,1 1 32,5-4-64,0 3-96,11-4 32,-7 6 32,14-7 0,0-2 0,4-3 0,-2-2 0,2-6 0,-7-8 0,6 0 0,-6-16-96,0 2 64,-5-12-32,7 4 0,-7-12 64,5 11 0,1-14 64,-2 5-32,2-11 64,1 4-64,-8-3-32,7 9 32,-16-8-32,6 9 0,-12-17 64,6 12-32,-16-9-32,11 8 32,-10-5 32,5 10-32,-5-4-32,4 8 32,-11-4-32,7 6 0,-10-2 0,10 6 0,-6-1-800,9 4 448,-3 1-4224,6 9 2529,3-4-4705,6 8 3840</inkml:trace>
          <inkml:trace contextRef="#ctx0" brushRef="#br0" timeOffset="-26377">28312 9691 5888,'-4'-6'2272,"4"6"-1216,-5 0-96,-1 0 1664,12 0-1408,-6 0 960,0 0-1281,0 0 865,0 0-1024,0 6 480,0-3-704,0 3 128,5 8-352,-1 3-32,8 11-160,-2-1 160,5 2-160,0-2 96,3 5-96,-4 0-128,6-5 0,-3 2 32,2-6 0,-2-6 64,-2 6-32,-5-10 64,6 3-64,-5-7 128,-2-1-96,1-2 192,2-3-160,-7-12 192,4 5-192,-3-9 32,-2-3-64,-4-7 32,6 6-64,-6-15 64,0 9-64,0-10 64,0 10-64,0-9-32,0 5 32,0-2 32,0 7-32,0-5 64,0 4-64,0 0-32,6 10 32,-2-3-32,1 9 0,1-3 0,3 10 0,3 4 0,-2 5 0,1 11 64,4 3-32,1 9-32,4-5 32,-4-1-32,-1 3 0,0-6 0,1 0 0,-7-4 64,2-6-32,-5-13 64,4 4-64,-4-13-32,-2 5 32,-4-19-32,0 0 0,0-19 128,0 10-64,0-22 128,0 6-128,0-5 32,0 7-32,0-6 32,0 16-64,0-6-160,6 15 64,-6-1-1792,5 10 992,0-1-6655,5 15 4159</inkml:trace>
        </inkml:traceGroup>
      </inkml:traceGroup>
    </inkml:traceGroup>
    <inkml:traceGroup>
      <inkml:annotationXML>
        <emma:emma xmlns:emma="http://www.w3.org/2003/04/emma" version="1.0">
          <emma:interpretation id="{C00EC627-74F0-4C3D-A03C-4F6503BAC71E}" emma:medium="tactile" emma:mode="ink">
            <msink:context xmlns:msink="http://schemas.microsoft.com/ink/2010/main" type="paragraph" rotatedBoundingBox="24857,8211 26167,7950 26310,8666 25000,89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D1EE58C-F434-4BBA-8BF4-D34F298491FE}" emma:medium="tactile" emma:mode="ink">
              <msink:context xmlns:msink="http://schemas.microsoft.com/ink/2010/main" type="line" rotatedBoundingBox="24857,8211 26167,7950 26310,8666 25000,8928"/>
            </emma:interpretation>
          </emma:emma>
        </inkml:annotationXML>
        <inkml:traceGroup>
          <inkml:annotationXML>
            <emma:emma xmlns:emma="http://www.w3.org/2003/04/emma" version="1.0">
              <emma:interpretation id="{663E7A1A-8465-4CF8-8826-294FA7CAAAFB}" emma:medium="tactile" emma:mode="ink">
                <msink:context xmlns:msink="http://schemas.microsoft.com/ink/2010/main" type="inkWord" rotatedBoundingBox="24857,8211 26167,7950 26310,8666 25000,8928"/>
              </emma:interpretation>
              <emma:one-of disjunction-type="recognition" id="oneOf2">
                <emma:interpretation id="interp10" emma:lang="nb-NO" emma:confidence="0">
                  <emma:literal>to</emma:literal>
                </emma:interpretation>
                <emma:interpretation id="interp11" emma:lang="nb-NO" emma:confidence="0">
                  <emma:literal>T O</emma:literal>
                </emma:interpretation>
                <emma:interpretation id="interp12" emma:lang="nb-NO" emma:confidence="0">
                  <emma:literal>T o</emma:literal>
                </emma:interpretation>
                <emma:interpretation id="interp13" emma:lang="nb-NO" emma:confidence="0">
                  <emma:literal>To</emma:literal>
                </emma:interpretation>
                <emma:interpretation id="interp14" emma:lang="nb-NO" emma:confidence="0">
                  <emma:literal>T 0</emma:literal>
                </emma:interpretation>
              </emma:one-of>
            </emma:emma>
          </inkml:annotationXML>
          <inkml:trace contextRef="#ctx0" brushRef="#br0" timeOffset="-25090">27486 11044 8960,'-10'-4'3328,"10"4"-1792,6-18-1024,-2 8 1791,7 6-1343,4-9 1280,1 4-1344,4-11 832,6 7-992,0-4 256,5 1-608,5-1 96,6 2-320,-1-3 0,-5 9-96,0-4-64,0 3 32,-5-3 32,2 3-32,-9-3-32,3 7 32,-6-11-736,-2 8 384,2-11-2496,0 7 1568,-6 0-5727,1 3 3903</inkml:trace>
          <inkml:trace contextRef="#ctx0" brushRef="#br0" timeOffset="-25491">27755 10908 3200,'0'3'1216,"0"-3"-640,0-7 32,0 1 1568,6 12-1184,-6-12 1376,5 6-1376,-5-4 992,0 4-1152,0 4 767,10 6-927,-1 3 416,7 10-608,-5 6 160,4 3-384,1-1 192,-1 7-224,0-2 128,1 6-192,1-2 64,2-3-128,-2 5 0,-2-6-32,-5 6 96,5-6-96,-3-7 32,-3-6-32,-9-6-256,6-2 96,-12-11-1728,0 0 1024,-3-12-5407,-3 3 3455</inkml:trace>
          <inkml:trace contextRef="#ctx0" brushRef="#br0" timeOffset="-24105">28557 10734 4736,'4'-6'1824,"-4"6"-960,0-9 256,0 1 1760,0 8-1536,-4-10 1120,4 10-1440,-12-9 991,7 9-1151,-14-4 832,1 4-992,-7 4 480,10 9-672,-6 10 288,6 0-480,-6 0 256,11 6-320,-5 3 64,4-1-192,1 1-64,4-3-32,1 3-128,10-1 64,1 1 96,4 5-32,1 1 64,8-6-64,8-5-160,-2 0 64,7-18 32,-1 1 32,-1-20 0,7-3 0,-7-20 0,7 1 0,-7-8 0,3 2 0,-9-8 0,-3 15 0,-11-11 64,7 14-32,-13-13 128,2 13-96,-16-3-32,-1 12 0,-14 0-32,4 6 0,-10-1-992,5 5 544,-20-1-2784,9 6 1792,-10-5-5471,16 9 3839</inkml:trace>
        </inkml:traceGroup>
      </inkml:traceGroup>
    </inkml:traceGroup>
    <inkml:traceGroup>
      <inkml:annotationXML>
        <emma:emma xmlns:emma="http://www.w3.org/2003/04/emma" version="1.0">
          <emma:interpretation id="{312879AF-BCC0-4483-8996-43AD39F89B4F}" emma:medium="tactile" emma:mode="ink">
            <msink:context xmlns:msink="http://schemas.microsoft.com/ink/2010/main" type="paragraph" rotatedBoundingBox="24586,9658 26291,8524 26756,9223 25051,103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6A6020-767D-4F92-A27F-F55FC2352180}" emma:medium="tactile" emma:mode="ink">
              <msink:context xmlns:msink="http://schemas.microsoft.com/ink/2010/main" type="line" rotatedBoundingBox="24586,9658 26291,8524 26756,9223 25051,10357"/>
            </emma:interpretation>
          </emma:emma>
        </inkml:annotationXML>
        <inkml:traceGroup>
          <inkml:annotationXML>
            <emma:emma xmlns:emma="http://www.w3.org/2003/04/emma" version="1.0">
              <emma:interpretation id="{A26CD353-619C-42C9-B268-89E1A2013F61}" emma:medium="tactile" emma:mode="ink">
                <msink:context xmlns:msink="http://schemas.microsoft.com/ink/2010/main" type="inkWord" rotatedBoundingBox="24586,9658 26291,8524 26756,9223 25051,10357">
                  <msink:destinationLink direction="with" ref="{155FCF64-B6C7-4831-BC49-7DB425BAE9CA}"/>
                  <msink:destinationLink direction="from" ref="{B0C2A37F-8643-410E-B740-5518C415D88A}"/>
                </msink:context>
              </emma:interpretation>
              <emma:one-of disjunction-type="recognition" id="oneOf3">
                <emma:interpretation id="interp15" emma:lang="nb-NO" emma:confidence="0">
                  <emma:literal>API</emma:literal>
                </emma:interpretation>
                <emma:interpretation id="interp16" emma:lang="nb-NO" emma:confidence="0">
                  <emma:literal>APEL</emma:literal>
                </emma:interpretation>
                <emma:interpretation id="interp17" emma:lang="nb-NO" emma:confidence="0">
                  <emma:literal>APE</emma:literal>
                </emma:interpretation>
                <emma:interpretation id="interp18" emma:lang="nb-NO" emma:confidence="0">
                  <emma:literal>APER</emma:literal>
                </emma:interpretation>
                <emma:interpretation id="interp19" emma:lang="nb-NO" emma:confidence="0">
                  <emma:literal>APET</emma:literal>
                </emma:interpretation>
              </emma:one-of>
            </emma:emma>
          </inkml:annotationXML>
          <inkml:trace contextRef="#ctx0" brushRef="#br0" timeOffset="-22987">27481 12755 4736,'0'4'1760,"0"-4"-960,0 5 32,0-5 1600,0 0-1344,0 0 992,0 0-1248,0-5 608,4 5-801,2-8 769,-1 3-800,1-13 896,4-1-864,-5-17 384,5 7-576,0-17 288,1 10-416,-1-6 128,1 10-288,-1-8 64,1 7-128,-1-26 160,-1 7-160,3-4 96,3 11-96,-6-5 96,7 5-128,-5-1 128,-1 13-128,1-4 128,-1 15-128,-1-7 192,3 16-160,-3-1 96,3 5-96,-3 9 224,7 3-192,-1 17 160,6 2-160,-6 15 0,6 1-64,0 8 96,0-6-96,0 6-32,-2-4 0,-1 4-32,-3-4 0,-6 4 0,7-1 0,-5-5 0,-1 3 0,-5-7-224,-1-3 128,2-1-1088,0-5 640,-6-4-1920,5-1 1344,-10-2-3840,5-7 2785,-12-13-4161,8 0 3616</inkml:trace>
          <inkml:trace contextRef="#ctx0" brushRef="#br0" timeOffset="-22625">27672 12268 6784,'-30'10'2528,"30"-10"-1344,-18 9-128,15-9 1824,6 3-1568,-3-3 927,0 0-1343,12 0 928,4 0-1024,10 0 832,-1 0-928,6-3 288,1 3-608,-2-6 0,7 6-224,-6-9 32,-7 5-96,3-10-192,0 5 32,-8-4-1152,8 3 640,-7-9-2688,6 11 1792,-6-15-5311,8 8 3807</inkml:trace>
          <inkml:trace contextRef="#ctx0" brushRef="#br0" timeOffset="-22225">28252 11702 6784,'-6'-9'2624,"6"9"-1408,0 9-288,0-3 1728,6 2-1440,-1 11 831,5 4-1215,-1 9 800,3 1-928,-3 13 480,7 0-672,-5 3 0,5 3-320,-7-2 32,6 2-128,-3-3-64,3-3 0,-5-10-544,1-3 288,-7-11-1888,2 2 1184,-6-15-5535,0 0 3615</inkml:trace>
          <inkml:trace contextRef="#ctx0" brushRef="#br0" timeOffset="-21788">28210 11862 9600,'-10'-22'3584,"10"22"-1920,6-37-1024,-2 18 1503,7 12-1215,4-16 480,1 3-864,4-2 288,2 8-512,2 1 128,7 3-288,2 1 128,-3 9-160,0 0 0,1 9-64,0 5 96,-5 5-96,-4 4-32,-2 0 0,-10 0 32,5 3-32,-9 3 416,-1-2-256,-16-1 352,2 7-320,-22-1 32,4-5-160,-15-2-64,12-8 0,-12-7-256,17 3 128,-6-7-1376,16-2 832,-6-8-3904,9-2 2529,8-7-4609,8 3 3744</inkml:trace>
          <inkml:trace contextRef="#ctx0" brushRef="#br0" timeOffset="-21108">28846 12006 9088,'0'4'3424,"0"-4"-1856,6 10-768,-6-5 1823,4-1-1471,2 0 800,5 5-1184,-2-3 384,7-2-672,-1-4 64,6 4-288,0-8-320,0 4 32,4-4-64,2-2 32,-7-3-1280,0 5 736,-9-5-6303,4 5 3807</inkml:trace>
          <inkml:trace contextRef="#ctx0" brushRef="#br0" timeOffset="-21371">28788 11418 8832,'0'4'3328,"0"-4"-1792,6 32-960,-6-17 1599,9 3-1215,2 5 512,-1-1-896,2 11 352,-3 3-576,-3 10 256,3 6-352,-3 3 0,4 0-160,-4-5-128,3-4 0,-4-10-960,1-7 544,-6-12-2848,0 2 1825,0-15-4417,0 2 3296</inkml:trace>
          <inkml:trace contextRef="#ctx0" brushRef="#br0" timeOffset="-20688">28696 11391 6400,'-5'-15'2464,"5"15"-1344,0 6 224,0-6 1792,0 0-1664,0 0 831,0 3-1407,0-3 1280,0 6-1216,0-6 1120,0 0-1184,5 0 608,5 4-864,6 0 128,4 5-448,-4 1-128,4-1-96,6-5 0,0 2-64,5-12-736,0 6 416,1-9-3168,4 1 1920,-5-7-6591,0 1 4543</inkml:trace>
        </inkml:traceGroup>
      </inkml:traceGroup>
    </inkml:traceGroup>
    <inkml:traceGroup>
      <inkml:annotationXML>
        <emma:emma xmlns:emma="http://www.w3.org/2003/04/emma" version="1.0">
          <emma:interpretation id="{8ECD7BF5-109C-4573-BA36-8B22019532CF}" emma:medium="tactile" emma:mode="ink">
            <msink:context xmlns:msink="http://schemas.microsoft.com/ink/2010/main" type="paragraph" rotatedBoundingBox="26220,11152 26083,9616 26967,9537 27104,1107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F461671-4B47-4571-B3F8-5A3B6C6CD443}" emma:medium="tactile" emma:mode="ink">
              <msink:context xmlns:msink="http://schemas.microsoft.com/ink/2010/main" type="line" rotatedBoundingBox="26220,11152 26083,9616 26967,9537 27104,11073"/>
            </emma:interpretation>
          </emma:emma>
        </inkml:annotationXML>
        <inkml:traceGroup>
          <inkml:annotationXML>
            <emma:emma xmlns:emma="http://www.w3.org/2003/04/emma" version="1.0">
              <emma:interpretation id="{55224CEF-CBD5-461F-A267-FEDFFAFCB571}" emma:medium="tactile" emma:mode="ink">
                <msink:context xmlns:msink="http://schemas.microsoft.com/ink/2010/main" type="inkWord" rotatedBoundingBox="26220,11152 26083,9616 26967,9537 27104,11073">
                  <msink:destinationLink direction="with" ref="{9165D7D7-D300-40BA-8386-75F69C0ECADF}"/>
                  <msink:destinationLink direction="with" ref="{155FCF64-B6C7-4831-BC49-7DB425BAE9CA}"/>
                </msink:context>
              </emma:interpretation>
              <emma:one-of disjunction-type="recognition" id="oneOf4">
                <emma:interpretation id="interp20" emma:lang="nb-NO" emma:confidence="0">
                  <emma:literal>sin</emma:literal>
                </emma:interpretation>
                <emma:interpretation id="interp21" emma:lang="nb-NO" emma:confidence="0">
                  <emma:literal>M</emma:literal>
                </emma:interpretation>
                <emma:interpretation id="interp22" emma:lang="nb-NO" emma:confidence="0">
                  <emma:literal>on</emma:literal>
                </emma:interpretation>
                <emma:interpretation id="interp23" emma:lang="nb-NO" emma:confidence="0">
                  <emma:literal>son</emma:literal>
                </emma:interpretation>
                <emma:interpretation id="interp24" emma:lang="nb-NO" emma:confidence="0">
                  <emma:literal>MM</emma:literal>
                </emma:interpretation>
              </emma:one-of>
            </emma:emma>
          </inkml:annotationXML>
          <inkml:trace contextRef="#ctx0" brushRef="#br0" timeOffset="25353">29487 12627 5504,'-5'-9'2112,"5"9"-1152,-6-29-224,0 21 1408,12 8-1216,-12-9 704,6 9-960,-9-6 416,-1 6-640,-5-4 447,-2 4-479,-14-4 544,10 8-544,-15-4 352,11 4-448,-12 2 256,7 3-320,-6-5 64,6 6-192,-7-1 160,5 5-192,-5-5 192,13 5-192,-7-1 32,10 6-64,-10-2 32,10 2-64,-5 1 128,10 2-96,-5 1-32,12 4 0,-6 0-128,9 2 64,0-3 32,6 3 0,0 3-96,12-5 64,-9 0 96,15 2-32,-3-6-32,10-1 32,5-2-32,3-3 0,-3-4 64,7 2-32,-1-7 64,0 2-64,4-10-32,2 5 32,0-5-32,-2 0 0,2-5 0,-6 5 0,-5-4 128,0 4-64,-5-6 128,-1 2-128,-4-5-32,0 5 0,-9-6 32,-3 6-32,-3-11 64,-2 11-64,-8-5 128,-2 5-96,-9-2 128,3 6-128,-18-4 32,15 8-32,-16-4 32,4 6-64,-9-6 64,5 4-64,-11 2 64,12-3-64,-10 1 128,4 2-96,-6-2 32,11 5-32,-5-5-64,5 6 32,-5-1 32,9 1-32,-3-1 64,9-1-64,-4 2 64,4 3-64,-6-4-32,6 5 32,2 1-32,2-2 0,2-3-96,5 0 64,-2-3 32,9 9 0,-3-9 0,6 8 0,0-1-96,9 3 64,3 2 32,3 4 0,1 0 128,5 0-64,9 0 32,1 6-32,5-3 32,6 1-64,0-4 64,4 6-64,0-6 64,2-1-64,3-2-32,-6-3 32,1-4 32,2 2-32,-8-7 64,2 2-64,-5-10-96,5 5 32,-6-5-256,-6 0 160,-9-5-384,-5 5 288,-7-4-32,7-2 160,-5-2-512,-1 8 352,-5-5-1248,1 5 864,-6-4-2816,4 8 1920,-4-8-4607,6-2 3487</inkml:trace>
          <inkml:trace contextRef="#ctx0" brushRef="#br0" timeOffset="32079">29248 12552 3456,'28'-4'1312,"-28"4"-704,-22 4 416,16-4 1696,12 0-1472,-12 0 1120,6 0-1408,-9 0 640,4 0-928,-11 0 543,4 6-703,-6-2 576,6 0-608,-12-4 160,8 0-352,-11-4 32,6 0-192,-3-6 224,2 1-224,-4-5 160,10 5-160,-4-10 64,10 9-96,-6-7 0,5 4-32,2-6 32,3 5-64,2-9-32,4 4 32,0-4-32,10 6 0,-1-8-96,12 12 64,0-10 32,0 10 0,4-7 64,8 13-32,-9-8-32,7 7 32,2-2 32,-3 10-32,0-9-32,6 9 32,-4-4-128,0 8 64,-8-4 32,7 0 0,-4 0 64,3 4-32,-2 1-384,-4 9 224,3-5-4704,-6 1 2657,-6-6-4865,0 5 3968</inkml:trace>
        </inkml:traceGroup>
      </inkml:traceGroup>
    </inkml:traceGroup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1.49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E81003B-716E-4AD2-A889-CC751FBF46BD}" emma:medium="tactile" emma:mode="ink">
          <msink:context xmlns:msink="http://schemas.microsoft.com/ink/2010/main" type="inkDrawing" rotatedBoundingBox="19933,5799 20316,5479 20341,5509 19959,5830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22538 8462 2816,'0'-4'1120,"0"4"-576,10-19-160,-4 11 576,-1 8-544,-1-15 0,8 7-256,-3-11-96,3 9-32,3-13 32,0 10-32,10-14-32,7 8 32,-1-9 32,0 5-32,-1-4 128,6 8-96,-5 2-928,2 3 448,-9-1-1888,-3 2 1312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2.11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72D3B38-8E58-463D-883D-6CC75BB73290}" emma:medium="tactile" emma:mode="ink">
          <msink:context xmlns:msink="http://schemas.microsoft.com/ink/2010/main" type="inkDrawing" rotatedBoundingBox="20445,5496 21329,6139 21307,6169 20423,5526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23018 8137 2432,'21'13'960,"-21"-13"-512,37 24-192,-26-15 832,4 4-608,10 10 352,6 4-512,5 11-32,6-2-160,4 6-96,6-6 0,16 10 96,-1 0-64,10 4-32,-5 2 0,6-2-32,-5-5 0,0-2-2048,-7-1 1120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12.591"/>
    </inkml:context>
    <inkml:brush xml:id="br0">
      <inkml:brushProperty name="width" value="0.06667" units="cm"/>
      <inkml:brushProperty name="height" value="0.06667" units="cm"/>
      <inkml:brushProperty name="color" value="#3165BB"/>
    </inkml:brush>
    <inkml:brush xml:id="br1">
      <inkml:brushProperty name="width" value="0.06667" units="cm"/>
      <inkml:brushProperty name="height" value="0.06667" units="cm"/>
      <inkml:brushProperty name="color" value="#177D36"/>
    </inkml:brush>
    <inkml:brush xml:id="br2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E7E2BEF-7068-4EBE-A2B1-9633EE9A6EF9}" emma:medium="tactile" emma:mode="ink">
          <msink:context xmlns:msink="http://schemas.microsoft.com/ink/2010/main" type="writingRegion" rotatedBoundingBox="3952,13003 7644,13266 7412,16510 3720,16247"/>
        </emma:interpretation>
      </emma:emma>
    </inkml:annotationXML>
    <inkml:traceGroup>
      <inkml:annotationXML>
        <emma:emma xmlns:emma="http://www.w3.org/2003/04/emma" version="1.0">
          <emma:interpretation id="{A0DE9520-C750-4826-800F-8F7BD030BDAD}" emma:medium="tactile" emma:mode="ink">
            <msink:context xmlns:msink="http://schemas.microsoft.com/ink/2010/main" type="paragraph" rotatedBoundingBox="4769,12812 7709,13845 7403,14713 4464,136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EE0444-D648-4351-A33E-2D1361021FAC}" emma:medium="tactile" emma:mode="ink">
              <msink:context xmlns:msink="http://schemas.microsoft.com/ink/2010/main" type="line" rotatedBoundingBox="4769,12812 7709,13845 7403,14713 4464,13680">
                <msink:destinationLink direction="with" ref="{1550EDCB-39C8-42CF-8D9D-D3451B4D6E4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9BF6F33-652E-4D17-A468-73345C132A60}" emma:medium="tactile" emma:mode="ink">
                <msink:context xmlns:msink="http://schemas.microsoft.com/ink/2010/main" type="inkWord" rotatedBoundingBox="4769,12812 7709,13845 7403,14713 4464,13680">
                  <msink:destinationLink direction="with" ref="{ED22447D-393E-4CC3-9843-DA7C346553A3}"/>
                </msink:context>
              </emma:interpretation>
              <emma:one-of disjunction-type="recognition" id="oneOf0">
                <emma:interpretation id="interp0" emma:lang="nb-NO" emma:confidence="0">
                  <emma:literal>er</emma:literal>
                </emma:interpretation>
                <emma:interpretation id="interp1" emma:lang="nb-NO" emma:confidence="0">
                  <emma:literal>kr</emma:literal>
                </emma:interpretation>
                <emma:interpretation id="interp2" emma:lang="nb-NO" emma:confidence="0">
                  <emma:literal>her</emma:literal>
                </emma:interpretation>
                <emma:interpretation id="interp3" emma:lang="nb-NO" emma:confidence="0">
                  <emma:literal>kerr</emma:literal>
                </emma:interpretation>
                <emma:interpretation id="interp4" emma:lang="nb-NO" emma:confidence="0">
                  <emma:literal>kre</emma:literal>
                </emma:interpretation>
              </emma:one-of>
            </emma:emma>
          </inkml:annotationXML>
          <inkml:trace contextRef="#ctx0" brushRef="#br0">4346 10230 5120,'58'-44'1920,"-24"17"-1024,45-36-416,-32 45 576,21-9-448,10-3-160,18-4-224,6 1-64,3 5-96,0 5-256,-3-8-128,0-2-1664,-4 0-1664,-12 3 896</inkml:trace>
          <inkml:trace contextRef="#ctx0" brushRef="#br0" timeOffset="285">4680 10346 6144,'34'-15'2368,"-8"10"-1280,22-7-512,-20 5 800,9-10-480,24-8-192,14-2-416,13-7-128,1-4-96,3-1-64,2 2 96,1 1-928,-9 8-352,-12 4-2336,-13 7-1056,-17 4 2368</inkml:trace>
          <inkml:trace contextRef="#ctx0" brushRef="#br0" timeOffset="501">5003 10456 7040,'3'-18'2624,"31"3"-1408,21-13-800,-25 16 704,22-3-384,8-3-96,15-9-288,17-4-96,17-1-128,3-2-32,7-5 32,-7 2-1056,-4 10-480,-13 3-2400</inkml:trace>
          <inkml:trace contextRef="#ctx0" brushRef="#br0" timeOffset="732">5461 10665 6784,'3'-19'2624,"10"1"-1408,18-30-864,-4 33 736,10-6-352,19-7-128,12-2-320,10-2-192,17 1-64,13 0-32,1 5 64,-7-8-1856,-6 4-800,-12 6-736</inkml:trace>
          <inkml:trace contextRef="#ctx0" brushRef="#br0" timeOffset="1148">6287 10837 4736,'-55'0'1760,"55"0"-960,0-3-160,4-1 672,10-2-512,12-5-192,16-11-352,15-14-128,17-15-64,22 3-256,3 3-128,-5 2-1920,2 13-1632,-15 6 1312</inkml:trace>
          <inkml:trace contextRef="#ctx0" brushRef="#br0" timeOffset="1385">6577 11128 10368,'30'-17'3936,"4"-17"-2112,27 4-1696,-24 19 767,14-9-511,13-3-128,15-5-320,16 5-96,4 1 64,6 4-2559,1 6-1089,-22-3-288</inkml:trace>
        </inkml:traceGroup>
      </inkml:traceGroup>
    </inkml:traceGroup>
    <inkml:traceGroup>
      <inkml:annotationXML>
        <emma:emma xmlns:emma="http://www.w3.org/2003/04/emma" version="1.0">
          <emma:interpretation id="{63DA1EDD-91E4-4505-85BC-088AEBECB4BD}" emma:medium="tactile" emma:mode="ink">
            <msink:context xmlns:msink="http://schemas.microsoft.com/ink/2010/main" type="paragraph" rotatedBoundingBox="4179,14106 7326,14331 7249,15397 4103,151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D631FD-8240-42D5-83C5-2798B08AD15C}" emma:medium="tactile" emma:mode="ink">
              <msink:context xmlns:msink="http://schemas.microsoft.com/ink/2010/main" type="line" rotatedBoundingBox="4179,14106 7326,14331 7249,15397 4103,15172">
                <msink:destinationLink direction="with" ref="{33567E8D-1BEB-4B02-8C0B-3650ACDDB7BE}"/>
                <msink:destinationLink direction="with" ref="{D21F6AF1-4CBB-4FC5-AA18-A3AA675F11A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8B6BFE0-49E4-4894-84B0-B4BA522A80A4}" emma:medium="tactile" emma:mode="ink">
                <msink:context xmlns:msink="http://schemas.microsoft.com/ink/2010/main" type="inkWord" rotatedBoundingBox="4179,14106 7326,14331 7249,15397 4103,15172">
                  <msink:destinationLink direction="to" ref="{EC63EAC4-99C2-433F-A781-424EB3FA6B1D}"/>
                  <msink:destinationLink direction="from" ref="{EC63EAC4-99C2-433F-A781-424EB3FA6B1D}"/>
                  <msink:destinationLink direction="with" ref="{A0AC5894-1C50-4116-83ED-6DD412AA9BB7}"/>
                </msink:context>
              </emma:interpretation>
              <emma:one-of disjunction-type="recognition" id="oneOf1">
                <emma:interpretation id="interp5" emma:lang="nb-NO" emma:confidence="0">
                  <emma:literal>krk</emma:literal>
                </emma:interpretation>
                <emma:interpretation id="interp6" emma:lang="nb-NO" emma:confidence="0">
                  <emma:literal>shek</emma:literal>
                </emma:interpretation>
                <emma:interpretation id="interp7" emma:lang="nb-NO" emma:confidence="0">
                  <emma:literal>Bee</emma:literal>
                </emma:interpretation>
                <emma:interpretation id="interp8" emma:lang="nb-NO" emma:confidence="0">
                  <emma:literal>Fer</emma:literal>
                </emma:interpretation>
                <emma:interpretation id="interp9" emma:lang="nb-NO" emma:confidence="0">
                  <emma:literal>hak</emma:literal>
                </emma:interpretation>
              </emma:one-of>
            </emma:emma>
          </inkml:annotationXML>
          <inkml:trace contextRef="#ctx0" brushRef="#br1" timeOffset="4852">5085 11860 7168,'-4'-12'2720,"28"-10"-1472,24-26-768,-12 22 832,19-26-288,13-12-32,18-2-544,18-4-288,11-5-96,15-4-288,9 7-96,-10 8-2016,-13 10-832,-21 9-320</inkml:trace>
          <inkml:trace contextRef="#ctx0" brushRef="#br1" timeOffset="5090">5523 11870 6528,'-8'-7'2464,"26"-5"-1344,22-33-544,-12 23 800,22-19-352,15-21-32,9-13-512,18 0-192,21 0-192,-1 6-448,-7 11-64,-7 13-3136,-16 12-1792,-11 8 2240</inkml:trace>
          <inkml:trace contextRef="#ctx0" brushRef="#br1" timeOffset="5305">6043 11767 8064,'16'-36'2976,"12"6"-1600,22-34-960,-13 31 768,15-10-384,10-2-96,6 0-384,6-3-128,18 3-128,-1 2-1824,-6 9-768,-11 10-1440</inkml:trace>
          <inkml:trace contextRef="#ctx0" brushRef="#br1" timeOffset="5521">6287 11969 7808,'-11'21'2976,"29"-25"-1600,29-7-64,-16-1 1152,16-12-769,28-21-319,27-7-800,4-17-320,9 2-160,7 7-928,-17 2-320,-17 13-4063</inkml:trace>
          <inkml:trace contextRef="#ctx0" brushRef="#br1" timeOffset="3951">4069 11344 4992,'10'0'1824,"3"-3"-960,18-18-224,-4 6 672,14-19-288,13-17-96,7-13-416,11-4-96,10 4-224,0 6-128,-12 8 32,-12 7-2528,-7 6-2208,-24 10 1344</inkml:trace>
          <inkml:trace contextRef="#ctx0" brushRef="#br1" timeOffset="4205">4197 11709 6016,'7'-30'2272,"19"-15"-1216,16-19-608,-12 31 640,4-9-256,14-12-96,10-4-224,13-3-64,1-2-256,2 3-544,-7 5-256,-5 3-1952,-8 13-1920,-8 13 1280</inkml:trace>
          <inkml:trace contextRef="#ctx0" brushRef="#br1" timeOffset="4437">4367 11754 4736,'-31'22'1824,"35"-22"-960,2-3-1024,18-22 2848,13-20-1184,17-12-512,26-13-480,11-6-352,3-5-64,12-3 32,7 8-288,-1 6-128,-21 14-2464,-13 7-1952,-12 16 1568</inkml:trace>
          <inkml:trace contextRef="#ctx0" brushRef="#br1" timeOffset="4636">4870 11655 8960,'47'-73'3424,"-27"30"-1856,28-19-1408,-14 34 768,24-5-512,17-9-128,7-10-288,16-2-64,14 0 32,-7 3-1920,-3 5-736,-9 4-1056</inkml:trace>
          <inkml:trace contextRef="#ctx0" brushRef="#br1" timeOffset="-32871">4102 11039 5888,'3'0'2272,"-3"0"-1216,4 0-192,-4 0 928,0 0-96,0 6 64,0 0-513,0 6-127,0 0-640,0 6-64,0 13 0,0-1-96,-4 6 64,1-3-96,-4 6 64,1 4-64,-5 2 0,1 0 32,-1-2 32,-1 5 32,-2-3 64,0 0-160,0 1-32,0-4-128,4-5-96,0-10 0,4-7-32,-2-1-160,6-7-32,2-6-960,0-15-448,2-6-2207,8-9-897,0-10 256</inkml:trace>
        </inkml:traceGroup>
      </inkml:traceGroup>
    </inkml:traceGroup>
    <inkml:traceGroup>
      <inkml:annotationXML>
        <emma:emma xmlns:emma="http://www.w3.org/2003/04/emma" version="1.0">
          <emma:interpretation id="{6750C740-125B-480C-A990-87C4992B3ECB}" emma:medium="tactile" emma:mode="ink">
            <msink:context xmlns:msink="http://schemas.microsoft.com/ink/2010/main" type="paragraph" rotatedBoundingBox="3778,15384 7080,15457 7061,16330 3759,162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ACD019-946D-459E-9872-50FC99680854}" emma:medium="tactile" emma:mode="ink">
              <msink:context xmlns:msink="http://schemas.microsoft.com/ink/2010/main" type="line" rotatedBoundingBox="3778,15384 7080,15457 7061,16330 3759,16258">
                <msink:destinationLink direction="with" ref="{9420E128-1CEC-4A3C-92B7-62544C1969C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578C54D-9981-4D19-897C-B25B993EC2F1}" emma:medium="tactile" emma:mode="ink">
                <msink:context xmlns:msink="http://schemas.microsoft.com/ink/2010/main" type="inkWord" rotatedBoundingBox="3778,15384 7080,15457 7061,16330 3759,16258">
                  <msink:destinationLink direction="to" ref="{6603F28A-102E-47F9-A732-028C6B2F17D6}"/>
                </msink:context>
              </emma:interpretation>
              <emma:one-of disjunction-type="recognition" id="oneOf2">
                <emma:interpretation id="interp10" emma:lang="nb-NO" emma:confidence="0">
                  <emma:literal>krks</emma:literal>
                </emma:interpretation>
                <emma:interpretation id="interp11" emma:lang="nb-NO" emma:confidence="0">
                  <emma:literal>krk</emma:literal>
                </emma:interpretation>
                <emma:interpretation id="interp12" emma:lang="nb-NO" emma:confidence="0">
                  <emma:literal>krik</emma:literal>
                </emma:interpretation>
                <emma:interpretation id="interp13" emma:lang="nb-NO" emma:confidence="0">
                  <emma:literal>khi</emma:literal>
                </emma:interpretation>
                <emma:interpretation id="interp14" emma:lang="nb-NO" emma:confidence="0">
                  <emma:literal>Kler</emma:literal>
                </emma:interpretation>
              </emma:one-of>
            </emma:emma>
          </inkml:annotationXML>
          <inkml:trace contextRef="#ctx0" brushRef="#br2" timeOffset="-46117">3626 12133 7680,'-3'-15'2880,"3"15"-1536,0-13-448,0 13 960,0 0-192,0 0-33,0 4-351,0-2-160,0 7-608,0 0 160,3 16 192,-3-4-64,3 12 0,-3-5-64,4 19 0,-4-4-288,0 9-32,0-7 64,0 11 0,0-7-128,0 9 32,0-10-160,0 10-64,0-13-64,-4 0-96,4-9-256,-3-6-96,3-2-928,-3-13-448,-1-4-1216,1-13-544,0-2-2527</inkml:trace>
          <inkml:trace contextRef="#ctx0" brushRef="#br2" timeOffset="7924">3721 12844 6656,'0'0'2464,"7"-9"-1344,21-23-736,-12 8 672,14-25-64,12-20 64,15-6-448,25-13-192,10-7-256,-7 5-128,-11 8 64,-6 7-1760,-10 15-704,-14 17-1280</inkml:trace>
          <inkml:trace contextRef="#ctx0" brushRef="#br2" timeOffset="8139">4091 12727 6912,'0'-15'2624,"24"-19"-1408,24-22-640,-25 22 736,11-14-480,10-9-128,4-8-416,8-4-128,2 0-96,9 3-1184,-3 2-512,-10 16-2080</inkml:trace>
          <inkml:trace contextRef="#ctx0" brushRef="#br2" timeOffset="8339">4404 12691 8960,'14'-28'3424,"-4"-23"-1856,21-6-1632,-7 23 640,16-8-416,22-12-96,9-9-128,3-10 32,4 7 32,1 3-1344,5 11-544,-8 12-1728</inkml:trace>
          <inkml:trace contextRef="#ctx0" brushRef="#br2" timeOffset="8554">4802 12746 6656,'6'-16'2528,"12"-7"-1344,30-53-1088,-24 46 480,16-19-96,21-5 32,17-12-352,3 1-64,-3-4-96,-2 9-1344,-8 9-544,-10 8-1088</inkml:trace>
          <inkml:trace contextRef="#ctx0" brushRef="#br2" timeOffset="8772">5118 12749 6400,'-7'-6'2464,"11"0"-1344,9-22-672,7 4 640,11-6-128,6-13 64,15-8-512,2-9-128,14-7-256,10-2-448,4-4-96,-4 10-3200,3 6-1696,-24 11 2432</inkml:trace>
          <inkml:trace contextRef="#ctx0" brushRef="#br2" timeOffset="9023">5398 12932 6016,'-28'16'2272,"34"-19"-1216,18-12-320,-10 3 832,10-25-800,13-11-256,24-25-480,14-15-96,10-4 0,-1 4-832,2 10-256,-1 5-1184,-7 9-1440,-10 16 1088</inkml:trace>
          <inkml:trace contextRef="#ctx0" brushRef="#br2" timeOffset="9239">5940 12764 7040,'-3'-3'2720,"6"-4"-1472,20-14-480,-9 6 864,14-20-704,12-10-256,22-11-352,2 2-160,12-6-64,-9 8-800,5 3-224,-8 8-3072,-2 11-1440,-19 11 2720</inkml:trace>
          <inkml:trace contextRef="#ctx0" brushRef="#br2" timeOffset="9454">6497 12864 8704,'28'-43'3232,"2"1"-1728,28-15-1056,-17 18 896,13-13-1024,8-3-352,12-10-4256,1-8-1888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2.8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13B7CBA-AEF6-47AD-8898-DBD0612410A9}" emma:medium="tactile" emma:mode="ink">
          <msink:context xmlns:msink="http://schemas.microsoft.com/ink/2010/main" type="inkDrawing" rotatedBoundingBox="21209,5903 22767,6898 22679,7035 21122,6040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23742 8609 3328,'42'23'1312,"-42"-23"-704,42 32-352,-26-22 832,4 3-608,6 6 544,4 0-576,6 4 448,0 4-480,12 5 544,-8 1-544,12-1 288,6-1-416,2 11 64,4 0-224,2 4 64,-2 0-96,-4 3-64,4 3 0,12 17 32,2-6-32,-16-15-96,-11-12 32,-3-9 32,-2-4 0,15-4 128,-3-2-64,-7-8-736,-4 1 384,-1-6-3232,0 1 1952,12 5-2272,-6 0 2176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3.3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25C7E7F-CBFE-442D-A64F-511261A32389}" emma:medium="tactile" emma:mode="ink">
          <msink:context xmlns:msink="http://schemas.microsoft.com/ink/2010/main" type="inkDrawing" rotatedBoundingBox="22627,6838 23092,7126 23077,7151 22612,6863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25200 9482 2944,'6'23'1120,"-6"-23"-576,36 9 192,-20-3 1216,-1-2-1056,0 2 800,6 2-1024,0 1 512,0 4-704,0 3 256,10 1-448,-6 2 256,7-2-288,-13-2 64,8 3-192,-6-5-128,4 6-32,-4-5 96,0 1-32,-6-8-864,0 13 448,-3-16-3648,-3 5 2240,1-9-2336,1 5 2368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9:36.00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12011B5-565B-4084-8F62-D6C45D709C77}" emma:medium="tactile" emma:mode="ink">
          <msink:context xmlns:msink="http://schemas.microsoft.com/ink/2010/main" type="writingRegion" rotatedBoundingBox="20000,9705 20667,9705 20667,11585 20000,11585"/>
        </emma:interpretation>
      </emma:emma>
    </inkml:annotationXML>
    <inkml:traceGroup>
      <inkml:annotationXML>
        <emma:emma xmlns:emma="http://www.w3.org/2003/04/emma" version="1.0">
          <emma:interpretation id="{A603146A-B994-4111-8AE6-FC92F163C5FF}" emma:medium="tactile" emma:mode="ink">
            <msink:context xmlns:msink="http://schemas.microsoft.com/ink/2010/main" type="paragraph" rotatedBoundingBox="20000,9705 20667,9705 20667,11585 20000,115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66B628-EFEE-4CDB-BE08-406216686D75}" emma:medium="tactile" emma:mode="ink">
              <msink:context xmlns:msink="http://schemas.microsoft.com/ink/2010/main" type="line" rotatedBoundingBox="20000,9705 20667,9705 20667,11585 20000,11585"/>
            </emma:interpretation>
          </emma:emma>
        </inkml:annotationXML>
        <inkml:traceGroup>
          <inkml:annotationXML>
            <emma:emma xmlns:emma="http://www.w3.org/2003/04/emma" version="1.0">
              <emma:interpretation id="{F590054F-F4F6-4FFB-B134-DB13B7E75CD0}" emma:medium="tactile" emma:mode="ink">
                <msink:context xmlns:msink="http://schemas.microsoft.com/ink/2010/main" type="inkWord" rotatedBoundingBox="20000,9705 20667,9705 20667,11585 20000,11585">
                  <msink:destinationLink direction="with" ref="{D89A281C-CAF5-41F9-B7C0-CD7483DDF0FF}"/>
                  <msink:destinationLink direction="to" ref="{67CFFF4E-3F90-44DE-94CD-34DD011AC596}"/>
                </msink:context>
              </emma:interpretation>
              <emma:one-of disjunction-type="recognition" id="oneOf0">
                <emma:interpretation id="interp0" emma:lang="nb-NO" emma:confidence="0">
                  <emma:literal>z</emma:literal>
                </emma:interpretation>
                <emma:interpretation id="interp1" emma:lang="nb-NO" emma:confidence="0">
                  <emma:literal>}</emma:literal>
                </emma:interpretation>
                <emma:interpretation id="interp2" emma:lang="nb-NO" emma:confidence="0">
                  <emma:literal>g</emma:literal>
                </emma:interpretation>
                <emma:interpretation id="interp3" emma:lang="nb-NO" emma:confidence="0">
                  <emma:literal>G</emma:literal>
                </emma:interpretation>
                <emma:interpretation id="interp4" emma:lang="nb-NO" emma:confidence="0">
                  <emma:literal>§</emma:literal>
                </emma:interpretation>
              </emma:one-of>
            </emma:emma>
          </inkml:annotationXML>
          <inkml:trace contextRef="#ctx0" brushRef="#br0">22583 12470 6656,'-6'-10'2464,"6"10"-1344,0-13-192,0 7 1600,0 12-1376,0-6 352,0 0-929,0-6 321,6 6-544,-1-8 320,11 3-384,-1-9 192,6 10-256,9-11 288,-3 7-288,4-7 224,5 7-224,0-7 0,5 11-128,1-5 96,0 9-128,-2 0-32,2 6 0,-6-3-32,0 7 0,-5-1 128,-4 5-64,-2 3 128,-4 12-128,-6-3 128,0 7-128,-3-1-32,-3 1 0,-3 3 96,-2 1-64,-8-1 256,-2 2-192,-3-2 256,-3-3-256,-9-1 256,2-5-256,-13 0 32,12-2-96,-16-2 96,9-6-96,-9 2 128,5-2-128,-11-2 192,12-1-160,-6-5 192,5 5-192,-5-5 96,5-1-96,-5-2 0,9 3-32,2-9-64,4 4 32,-6-4-128,12 0 64,0-4 32,5 4 0,-1-6 64,7 12-32,-2-2-32,6 2 32,0-6-128,6 0 64,-2 0-32,11 4 0,6-1 128,6 3-32,9-2-32,-5 2 32,5-6-128,0 0 64,1 0 32,-1 3 0,0 1 64,4 6-32,2-1-32,-5 1 32,-7-1-32,1 5 0,-4-5 64,-2 5-32,-10-1 64,6 6-64,-10-5 64,5 3-64,-11 2-32,5 0 32,-16-2-32,6 6 0,-4-4 64,-1 4-32,-11 0 64,1 4-64,-12-2-32,6 1 32,-15-3-32,11 0 0,-17 0 64,11 0-32,-11-4 64,6-2-64,-4-1-32,13-3 32,-3-3-32,3 3 0,2-3 0,4-3 0,0-1 0,6-2 0,0-4-96,9 6 64,-4-6-32,10 0 0,0 0 0,6 0 0,-2 0 64,7 0 0,-1 0 0,5 3 0,0-3 0,6 4 0,0 2 0,4-2 0,8 1 0,-3 3 0,1 2-96,5 3 64,-5-3 96,1 9-32,-7-6-32,6 0 32,-5 7 32,-5-1-32,-5-2 128,-1 6-96,-9-4 32,3 4-32,-9 0-128,0 4 32,-9-5 32,3-2 0,-9-7 192,-1 6-96,-16-2 256,13 6-224,-17 6 96,9-2-128,-13 1 0,3-1-32,-10-4 32,6 0-64,-6-14-512,10 1 256,-3-10-4000,13 0 2336</inkml:trace>
        </inkml:traceGroup>
      </inkml:traceGroup>
    </inkml:traceGroup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63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8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89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71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71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9.38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A0AC5894-1C50-4116-83ED-6DD412AA9BB7}" emma:medium="tactile" emma:mode="ink">
          <msink:context xmlns:msink="http://schemas.microsoft.com/ink/2010/main" type="inkDrawing" rotatedBoundingBox="7232,14736 7757,13995 7772,14006 7248,14747" semanticType="callout" shapeName="Other">
            <msink:sourceLink direction="with" ref="{E8B6BFE0-49E4-4894-84B0-B4BA522A80A4}"/>
            <msink:sourceLink direction="with" ref="{774F425A-655E-4C28-A475-203901683B76}"/>
          </msink:context>
        </emma:interpretation>
      </emma:emma>
    </inkml:annotationXML>
    <inkml:trace contextRef="#ctx0" brushRef="#br0">7083 11390 6016,'0'0'2272,"0"-3"-1216,0 3-192,0 0 928,0 0-96,2-4 128,2 1-481,4-3-95,2-5-704,2-8 160,6-5 160,2-10-192,4-4-64,7 1 64,3 0 96,3-7-256,0-10-64,1 2-128,0 0-32,-8-2-32,0 6 0,-2 6-64,-5 3 32,1 6-128,-4 9 0,-2-4 32,-6 10 0,0 6-864,-6 0-288,-2-4-3168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4:40.5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3AE3AAB-FAA4-44F3-83AA-3BBBB710A286}" emma:medium="tactile" emma:mode="ink">
          <msink:context xmlns:msink="http://schemas.microsoft.com/ink/2010/main" type="inkDrawing" rotatedBoundingBox="24799,15175 27735,15352 27731,15426 24794,15249" semanticType="strikethrough" shapeName="Other">
            <msink:sourceLink direction="with" ref="{92D845E3-9C28-4A42-9AF8-370BA482B0DD}"/>
          </msink:context>
        </emma:interpretation>
      </emma:emma>
    </inkml:annotationXML>
    <inkml:trace contextRef="#ctx0" brushRef="#br0">18632 12872 6400,'-7'4'2368,"7"-4"-1280,-4 3-288,4-3 800,0-3-32,0-1 32,4-2-353,-4 0-31,7-1-704,-3 0 192,7 0 64,-3 4-192,9 1 0,-1 2-160,5 0 64,-2 0-64,18 0 64,-8 0-128,22-4-32,-6 4 0,13 0 32,-6 0-96,10 4 0,-14-4-32,14 5 96,-10-1-96,21 6 32,-10-1-160,18 5 0,-16-5-32,10 1 32,-12 1 0,17-2 32,-10-2 0,14-2 0,-14 2 0,11-3 64,-16-1-32,1 0 0,-10 1-32,7-2 0,-9 3 0,13-3 0,-11 1-160,12 1 32,-9-4-64,12 0 0,-13 0 128,8 0 96,-11 0 0,16 3 64,-9 1-64,7 1 64,-10-1-128,3 3 0,-6-4-32,2 0 32,-6 1-64,-5 2-32,-6 0-1024,3 1-448,-6-3-2240,-2-8-864,-4 1-1663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9.33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603F28A-102E-47F9-A732-028C6B2F17D6}" emma:medium="tactile" emma:mode="ink">
          <msink:context xmlns:msink="http://schemas.microsoft.com/ink/2010/main" type="inkDrawing" rotatedBoundingBox="6963,15326 7148,16208 6624,16317 6440,15436" semanticType="callout" shapeName="Other">
            <msink:sourceLink direction="to" ref="{2578C54D-9981-4D19-897C-B25B993EC2F1}"/>
            <msink:sourceLink direction="to" ref="{D21F6AF1-4CBB-4FC5-AA18-A3AA675F11A1}"/>
          </msink:context>
        </emma:interpretation>
      </emma:emma>
    </inkml:annotationXML>
    <inkml:trace contextRef="#ctx0" brushRef="#br0">6311 12087 7040,'-10'3'2720,"-3"1"-1472,13-11 288,0 7 1312,0 0-769,0 0-223,0 0-320,0 0-96,6 0-800,1 0 128,6 0 96,-3 0-128,14 7-32,-4-3-128,4 6-32,-2-4-224,8 0-64,-3-2-128,10 7-96,-6-2 0,6-5 32,-7-2-96,4 4 0,-6-2 32,-2 5 64,-2-6-32,0 0 64,-4 0-64,-2-3 64,-2 0-64,-2 0 64,0 0-64,-4 8 64,-3-2-128,0 1 0,-4-1 32,0-3 0,1-3 0,-4 12 64,0-3-96,-4 8 0,1-1 96,-4 20 32,4-6-32,-4 9 32,0-5-64,-6 5 64,6-5-64,-4 20-32,-1 15 32,4-26 32,2-7 32,-2 3 32,2-8-160,2-4 32,2-4 0,-2-5 64,0-2-96,0-2 0,2-1-32,2-4 0,0 1 64,0-2 64,0-1-32,0-2 64,0 1-128,0-2-64,0-2 64,-4 1 64,0 1 0,-2-4 64,-2 0-64,-4 0-32,2 0 160,-8 0 128,-6 0-160,8 3 0,2 0-288,0 0-128,1-3-1824,3-6-832,-20-28-4576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05.685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4E571985-E462-4B7D-BAA7-928336CD50F1}" emma:medium="tactile" emma:mode="ink">
          <msink:context xmlns:msink="http://schemas.microsoft.com/ink/2010/main" type="writingRegion" rotatedBoundingBox="8071,15589 7310,12324 8299,12093 9061,15358">
            <msink:destinationLink direction="with" ref="{774F425A-655E-4C28-A475-203901683B76}"/>
          </msink:context>
        </emma:interpretation>
      </emma:emma>
    </inkml:annotationXML>
    <inkml:traceGroup>
      <inkml:annotationXML>
        <emma:emma xmlns:emma="http://www.w3.org/2003/04/emma" version="1.0">
          <emma:interpretation id="{D2585DF7-4D2C-4283-9DD5-EB8DB523994F}" emma:medium="tactile" emma:mode="ink">
            <msink:context xmlns:msink="http://schemas.microsoft.com/ink/2010/main" type="paragraph" rotatedBoundingBox="8071,15589 7310,12324 8299,12093 9061,153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ED1B19-1DD1-43A6-A4D5-EAD0522CB1C8}" emma:medium="tactile" emma:mode="ink">
              <msink:context xmlns:msink="http://schemas.microsoft.com/ink/2010/main" type="line" rotatedBoundingBox="8071,15589 7310,12324 8299,12093 9061,15358"/>
            </emma:interpretation>
          </emma:emma>
        </inkml:annotationXML>
        <inkml:traceGroup>
          <inkml:annotationXML>
            <emma:emma xmlns:emma="http://www.w3.org/2003/04/emma" version="1.0">
              <emma:interpretation id="{0F6BFD22-E79E-409B-905F-1E64F394E323}" emma:medium="tactile" emma:mode="ink">
                <msink:context xmlns:msink="http://schemas.microsoft.com/ink/2010/main" type="inkWord" rotatedBoundingBox="8071,15589 7310,12324 8299,12093 9061,15358"/>
              </emma:interpretation>
              <emma:one-of disjunction-type="recognition" id="oneOf0">
                <emma:interpretation id="interp0" emma:lang="nb-NO" emma:confidence="0">
                  <emma:literal>kakk</emma:literal>
                </emma:interpretation>
                <emma:interpretation id="interp1" emma:lang="nb-NO" emma:confidence="0">
                  <emma:literal>kikks</emma:literal>
                </emma:interpretation>
                <emma:interpretation id="interp2" emma:lang="nb-NO" emma:confidence="0">
                  <emma:literal>khalil</emma:literal>
                </emma:interpretation>
                <emma:interpretation id="interp3" emma:lang="nb-NO" emma:confidence="0">
                  <emma:literal>WEEN*</emma:literal>
                </emma:interpretation>
                <emma:interpretation id="interp4" emma:lang="nb-NO" emma:confidence="0">
                  <emma:literal>WYNN*</emma:literal>
                </emma:interpretation>
              </emma:one-of>
            </emma:emma>
          </inkml:annotationXML>
          <inkml:trace contextRef="#ctx0" brushRef="#br0">7537 9966 5376,'0'-24'2016,"10"1"-1088,14-26-96,-3 22 736,13-15-640,16-19-192,18-8-448,4-4-192,-1 4-64,1-2-832,-8 15-256,-9 7-2208</inkml:trace>
          <inkml:trace contextRef="#ctx0" brushRef="#br0" timeOffset="-236">7446 9776 6656,'10'-30'2528,"24"-4"-1344,-3-20-736,-11 22 640,14-17-352,14-12-96,13 7-352,7-4-128,0 1-96,-6 10-480,-12 3-128,-6 2-1536,-10 18-736,-10 15-96</inkml:trace>
          <inkml:trace contextRef="#ctx0" brushRef="#br0" timeOffset="-500">7292 9413 4224,'21'-15'1664,"0"-6"-896,19-16-416,-9 11 480,6-17-192,17-17-32,14-9-352,6 2-160,2 3-64,2 19-32,-13 0 64,-11 2-1856,-7 11-1632,-9 4 960</inkml:trace>
          <inkml:trace contextRef="#ctx0" brushRef="#br0" timeOffset="-5940">7170 9005 7552,'-6'0'2816,"6"4"-1536,0-4-288,0 0 1024,3 2-704,4 2-161,-1-1 129,4 3 192,8-4-768,6-2-32,2-2 0,12-7-96,3-3 32,3-3-320,7-3-96,10-3 64,1-3 160,5-4-224,1 4-96,4 5-64,-11 4 32,-10 4-32,-7 5 64,-3 2-576,-7 4-192,-6 4-1312,-6-2-544,2 2-2015,-3-1-2273,-1-1 2304</inkml:trace>
          <inkml:trace contextRef="#ctx0" brushRef="#br0" timeOffset="216">7643 10160 4480,'3'-10'1664,"11"-2"-896,12-30 0,-8 18 768,22-18-640,8-7-160,14-8-384,2-7-160,4-2-1952,-3 4-864,2 10-32,-9 9 96</inkml:trace>
          <inkml:trace contextRef="#ctx0" brushRef="#br0" timeOffset="1084">7966 11344 6400,'4'-9'2464,"6"-3"-1344,20-25-320,-19 20 864,5-13-544,12-16-224,8-11-544,12-10-224,14 4-96,-1-1-256,3 8 0,-10 4-1248,-6 9-544,-10 16-1568</inkml:trace>
          <inkml:trace contextRef="#ctx0" brushRef="#br0" timeOffset="1300">8055 11652 7296,'6'-16'2816,"8"-29"-1536,12-6-928,-2 21 736,10-10-512,18-7-128,5-11-448,4-2-160,-3 2 96,-8 7-1344,-2 11-480,-6 13-1440</inkml:trace>
          <inkml:trace contextRef="#ctx0" brushRef="#br0" timeOffset="-4573">8115 8764 6784,'-14'-9'2624,"12"16"-1408,-2-11-1056,4 4 672,0 0-384,0 4 352,0-4 192,0 4-544,0 2 192,4 4 32,-2 4 64,6 12 31,2 6-63,0 4-64,4 10 32,2 8-32,2 12 0,-1 4 64,3 8-96,11 2 0,-4 2-32,0 8-64,0 0-128,1 10-64,-4-4-64,2 16 0,-5 0 64,2 12 128,1-4-128,-3-2 64,-1 3-224,0 4-32,0-11-64,2 4 32,2-4-128,2-7 0,-2-2 32,0-15 64,0-8-96,-4 0 0,1-4 32,-1-3 64,-3-8-32,4-3-32,-5-10 32,2-2-32,-8-4 0,0-6 0,0-6-96,0-6 64,-4-6-256,-2-2-64,0-4-320,-4-6-128,0-6 224,0-6 160,-4 2-160,4-2-32,0 0 96,-4 0 64,2 0 192,-2-2 96,4 2 0,-10-2 192,4-5 32,-6 1-96,2-1-32,0 5 160,0-2 96,4 4 96,-4 4 64,-1-2 32,-2 5 0,-5-1-64,-2 1-32,-7-3 96,-3 0 160,-2-4-96,-12 2 64,4 5 0,2-1-32,1 3-32,-4 0-32,0-3-224,5 1-128,0 1-32,6-2 32,3 0-32,4-3-32,2 1-64,1-8 32,3 4 32,4-3 0,2 3 0,0 0 0,5 3 0,0 1 64,2-1-96,0-3 0,4 0-32,-2 0-64,-2 0 224,4 0-128,-4 0-32,0-7 32,-2 4 0,2 0 32,-6-2 0,0-5 64,0 1 32,4-6-32,-6-9 32,2-10-224,0-4-32,-3-2 64,0-5 96,-1 0 32,4 3 64,-1 8-64,1 4-32,4 9-1024,-1 2-448,-4 11-4704</inkml:trace>
          <inkml:trace contextRef="#ctx0" brushRef="#br0" timeOffset="863">7868 11028 5888,'-10'8'2176,"10"-11"-1152,16-21-224,-2 3 800,14-9-320,6-18-96,2-10-672,10-11-256,4-2-160,5 5-96,2 3 32,-6 12-1088,-7 12-416,-11 11-2304</inkml:trace>
          <inkml:trace contextRef="#ctx0" brushRef="#br0" timeOffset="647">7710 10854 5504,'-6'0'2112,"12"-9"-1152,18-6-288,-4-3 704,12-18-320,8-16-64,11-10-512,3-11-192,12 2-192,-6 2-224,5 7-64,-7 6-1408,-10 15-512,-12 11-1056</inkml:trace>
          <inkml:trace contextRef="#ctx0" brushRef="#br0" timeOffset="431">7711 10522 5888,'14'-12'2176,"3"-12"-1152,33-28-704,-22 28 640,16-14-448,4-14-96,10-18-256,6-2-128,11 2-1504,-7 7-608,-7 18-640,-13 11-256</inkml:trace>
          <inkml:trace contextRef="#ctx0" brushRef="#br0" timeOffset="1531">8166 12002 5120,'-20'49'1920,"20"-41"-1024,6 7-416,0-8 640,8-7 32,10-7 0,18-10 0,12-23 0,14-21-608,6-20-256,8-5-64,10-2-704,-4 9-288,-16 12-3296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6:29.741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color" value="#ED1C24"/>
    </inkml:brush>
    <inkml:brush xml:id="br2">
      <inkml:brushProperty name="width" value="0.06667" units="cm"/>
      <inkml:brushProperty name="height" value="0.06667" units="cm"/>
      <inkml:brushProperty name="color" value="#FFFF00"/>
    </inkml:brush>
    <inkml:brush xml:id="br3">
      <inkml:brushProperty name="width" value="0.04667" units="cm"/>
      <inkml:brushProperty name="height" value="0.04667" units="cm"/>
    </inkml:brush>
  </inkml:definitions>
  <inkml:traceGroup>
    <inkml:annotationXML>
      <emma:emma xmlns:emma="http://www.w3.org/2003/04/emma" version="1.0">
        <emma:interpretation id="{DA1BD010-EC4C-4329-91D0-1C79422C5BE3}" emma:medium="tactile" emma:mode="ink">
          <msink:context xmlns:msink="http://schemas.microsoft.com/ink/2010/main" type="writingRegion" rotatedBoundingBox="26331,9226 28269,8701 28513,9601 26575,10127"/>
        </emma:interpretation>
      </emma:emma>
    </inkml:annotationXML>
    <inkml:traceGroup>
      <inkml:annotationXML>
        <emma:emma xmlns:emma="http://www.w3.org/2003/04/emma" version="1.0">
          <emma:interpretation id="{B8E97D9F-973E-48DA-A8C8-B07E76B2F3A4}" emma:medium="tactile" emma:mode="ink">
            <msink:context xmlns:msink="http://schemas.microsoft.com/ink/2010/main" type="paragraph" rotatedBoundingBox="26331,9226 28269,8701 28513,9601 26575,101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6AE62E-714C-4193-BCDB-D593AB551FFC}" emma:medium="tactile" emma:mode="ink">
              <msink:context xmlns:msink="http://schemas.microsoft.com/ink/2010/main" type="line" rotatedBoundingBox="26331,9226 28269,8701 28513,9601 26575,10127"/>
            </emma:interpretation>
          </emma:emma>
        </inkml:annotationXML>
        <inkml:traceGroup>
          <inkml:annotationXML>
            <emma:emma xmlns:emma="http://www.w3.org/2003/04/emma" version="1.0">
              <emma:interpretation id="{82B85E44-F425-4F45-8FC6-8ADE2C09457D}" emma:medium="tactile" emma:mode="ink">
                <msink:context xmlns:msink="http://schemas.microsoft.com/ink/2010/main" type="inkWord" rotatedBoundingBox="26331,9226 28269,8701 28513,9601 26575,10127"/>
              </emma:interpretation>
              <emma:one-of disjunction-type="recognition" id="oneOf0">
                <emma:interpretation id="interp0" emma:lang="nb-NO" emma:confidence="0">
                  <emma:literal>'trikkshykkelsk</emma:literal>
                </emma:interpretation>
                <emma:interpretation id="interp1" emma:lang="nb-NO" emma:confidence="0">
                  <emma:literal>'trikkshykkelsks</emma:literal>
                </emma:interpretation>
                <emma:interpretation id="interp2" emma:lang="nb-NO" emma:confidence="0">
                  <emma:literal>VÄNNÄSBreikene</emma:literal>
                </emma:interpretation>
                <emma:interpretation id="interp3" emma:lang="nb-NO" emma:confidence="0">
                  <emma:literal>VÄNNÄSBeitene</emma:literal>
                </emma:interpretation>
                <emma:interpretation id="interp4" emma:lang="nb-NO" emma:confidence="0">
                  <emma:literal>VÄNNÄSBeite</emma:literal>
                </emma:interpretation>
              </emma:one-of>
            </emma:emma>
          </inkml:annotationXML>
          <inkml:trace contextRef="#ctx0" brushRef="#br0">21186 6652 5248,'0'-7'2016,"0"0"-1088,-4 0 256,4 7 896,-3 0-320,-1 0-96,0 0-640,1 0-257,3 7-447,0 2-128,3 12-64,5-2 0,3 7 0,4 13-64,2 7 32,2 6 128,3 3 128,8 8-128,2-1 32,1-7-224,1-2-32,-5-4 0,-4-3 64,5-4-32,-8-7 64,-3-5 0,-5-11 32,-2-5-576,-5-8-160,-12-6-2175,3-6-897,-6-1-512</inkml:trace>
          <inkml:trace contextRef="#ctx0" brushRef="#br0" timeOffset="1333">21524 7442 6016,'-11'2'2272,"15"1"-1216,-1-3-448,5 0 672,3 0 256,4-3 192,3-6-224,12-14-65,10-3-799,14-13 128,17-14 96,2-6-192,1 1 0,-5-2-384,-6 2-160,-4 2-96,-4 11 32,-8 6-2432,-6 13-1023</inkml:trace>
          <inkml:trace contextRef="#ctx0" brushRef="#br0" timeOffset="785">21205 6592 5632,'-8'-7'2176,"3"12"-1152,3-5-64,2 0 832,0 0-192,0 0 0,0 0-544,0 0-257,7 0-447,3 0 32,9 0 128,7 0-64,11 0 64,6 2-160,13 5-32,-4 2-128,6 1-32,11 4-96,6-1 32,5-1-64,1 2 64,-7-5 0,-8 5 32,-11-2-64,-4 2 32,-7 2-1280,-4 3-448,-6 2-2303,-1-3-929,-8-2 1152</inkml:trace>
          <inkml:trace contextRef="#ctx0" brushRef="#br1" timeOffset="5033">21509 6792 3968,'-4'-14'1472,"1"12"-768,3 4-64,0-2 672,0 0-576,3-2-160,-3-1-64,4-1 32,0 4-288,0 0 64,-1-3 32,5-3-192,3 2-32,0 4-128,-1 4-32,2 2 96,-4 1 32,-2-2-32,1 3 32,-2-2-64,-5 1 64,0-4-64,-5 1 64,-8-4 64,-3 0 128,6 2 160,2-2-128,-3-2 0,-4-5-192,8 3-96,-1 1-160,5 1 0,-1-2 128,4-6 128,0 3-96,4-2-96,-1-1-1952,1 10-864,0 0-320</inkml:trace>
          <inkml:trace contextRef="#ctx0" brushRef="#br1" timeOffset="5566">21403 6824 3456,'-10'-9'1408,"5"5"-768,5 1-416,0 3 416,7-9-192,1-12 64,7-5-224,-1-3-96,1-4-96,0 5-96,-4 4 32,0 4 32,-3 8 96,-2 8-416,-6 4-160,0 11-1600,-4 8-832,2-3 1312</inkml:trace>
          <inkml:trace contextRef="#ctx0" brushRef="#br1" timeOffset="6103">21356 6749 3456,'14'-30'1312,"-6"11"-704,2-13-224,-2 18 416,2 1-224,2 0-96,0 7-192,1 2-128,2 4-64,-4 10-160,-3 7 32,-4-1-384,-4 7-224,0 12 192,-4 1 160,0-2 192,0-6 64,1-5 32,-1-6 0,4-8-96,0-9 64,11-7 96,0-5 32,3-2 96,6 5 96,-6-1 64,0 4 96,-3 3-160,-3 8-32,-12 9 0,-3 5 0,-1 4-288,-2 4-128,-2-5-64,2 5 32,-1-11 128,2-3 96,7-9-288,4-8 64,7-9 96,-2-14-96,7-5 64,6 6 128,-3-4 128,-2 8 160,-4 6 64,0 12 448,-3 11-352,-6 6-160,-4 9-96,-10 8-64,1 0-224,0 9 0,-4-1 32,8-1 32,1-7-608,-2-2-288,0-2-672,4-6-832,4-3 672,4-24 704,4-19 480</inkml:trace>
          <inkml:trace contextRef="#ctx0" brushRef="#br1" timeOffset="6650">21646 6798 3456,'14'-30'1312,"-6"24"-704,-1 3-448,-7 3 416,5 7-128,-5 9 64,-5 12-448,1 5-160,-3 6 32,-1 15 0,2-10 128,-2-4-96,0 6 0,2-6-480,-5-6-128,0-4-384,3-4-576,1-6 416,7-10 480,0 0 352,7-17 256,1 0 64,3-28 32,6-21 0,3 5 352,1-3 224,1 12-160,-1 10 0,-1 9 320,-10 6 224,-2 20-416,-4 14-160,-8 13-288,-4 8-96,2 5 0,-2-6 0,-4 7-96,2-4 64,-1-1-736,3-6-384,5-11 160,-1-2 192,0-14 384,4 2 224,4-32 576,7-24 224,8-4 128,3-4 32,4 0-288,14 0-128,-3 10-64,-4 2 32,-3 10-32,2 8 64,-10 7 352,-8 10 256,-2 9-704,-8 16-320,-12 12-672,-6 9-192,-12 22 192,-4 5 192,15-18 320,2-6 128,-3 0-896,6-5-384,2-12 544,1-4 384</inkml:trace>
          <inkml:trace contextRef="#ctx0" brushRef="#br1" timeOffset="7219">21752 6805 3072,'-8'5'1120,"2"9"-576,-5 5-288,6-5 416,-1 2-256,-2 1-64,5-4-416,-1-1-192,-4 2-1504,1-7-608</inkml:trace>
          <inkml:trace contextRef="#ctx0" brushRef="#br1" timeOffset="7003">22112 6768 1280,'30'-2'512,"-30"2"-256,2 6 608,-2 0 576,0 5-736,-7 5-288,1 3-160,-2 7-32,1-3 32,-1-2 0,5-5-224,-1 0 0,4-10 32,0-9 32,0-11-32,4-5-64,7-4 96,0-2-128,-1-1 0,1-2 96,0 10 32,-3 1-32,-1 13-64,-7 4 160,0 7 128,-4 3 192,1 3 96,-9 0 64,1 7 0,-2 2-224,-2 2-96,-4-6-160,1 3-128,-1-4-576,-3-1-288,-8-10-1664,-2-6-1088,2-4 1664</inkml:trace>
          <inkml:trace contextRef="#ctx0" brushRef="#br1" timeOffset="21428">21233 6704 896,'0'-20'352,"0"20"-192,4-10-64,0 7 128,-1 0-32,-3-1 32,0 4 0,4 7 32,2 9-480,3 7-192,-2 5-192,7 10-128</inkml:trace>
          <inkml:trace contextRef="#ctx0" brushRef="#br1" timeOffset="22312">21244 6645 2048,'0'3'768,"0"1"-384,4-4 320,-4 0 544,0 0 192,4 5 96,-1 9-480,5 5-256,-1 4-320,1 2-160,3 13-160,11 0-128,-3 2 64,-2 0-288,5 2-32,1-3-1920,-1 3-1728,-5-7 1216</inkml:trace>
          <inkml:trace contextRef="#ctx0" brushRef="#br1" timeOffset="21913">21263 6713 384,'11'42'256,"-5"-29"-128,18 11-160,-14-11 128,6 6-128,-3 5 0,6 1 32,-1 1 0,4 1-224,-4 1 0</inkml:trace>
          <inkml:trace contextRef="#ctx0" brushRef="#br2" timeOffset="26683">21193 6657 3328,'0'7'1312,"4"3"-704,4 10-224,-1-10 416,0 3-288,5 3-64,-1 3-192,0-3 0,14 17-160,8 23 0,0 7 96,-3 1-96,-5-8-64,-3 2-96,-3-8 32,-1-11-128,-3-6 32,-4-11-864,-1-10-1632,-1-12 192</inkml:trace>
          <inkml:trace contextRef="#ctx0" brushRef="#br2" timeOffset="26268">21259 6671 3072,'-4'0'1216,"4"3"-640,-3 1-672,3 5 1728,3 4-576,1 0-480,0 0-256,3-1-256,8 9-64,4 5 32,-2 3-32,5 5 64,1 0-32,-1 10-32,0-6 32,-1 6 32,-2-5-320,-1-1-128,-3-1-672</inkml:trace>
          <inkml:trace contextRef="#ctx0" brushRef="#br2" timeOffset="27167">21259 6557 4736,'-4'16'1824,"4"-20"-960,0-5-576,0 9 448,4 0-352,1 0-128,1 0 32,-2 0 128,15 4-224,6-2 96,5 5 128,2 5-160,2-1 0,2 6-128,2-5-96,-6 1 0,2 6-32,-2 2-448,1-2-160,1-3-896,-5-2-384,1-2-512</inkml:trace>
          <inkml:trace contextRef="#ctx0" brushRef="#br2" timeOffset="27599">21653 6608 5504,'15'0'2112,"-4"10"-1152,10 0-576,-9-4 672,6 7-608,4 4-160,0 3-128,4-4-32,6-4-64,2 2-192,-2-2 0,6-1-640,-8-2-288,-2-1-160,6-2-64,-6 0-864</inkml:trace>
          <inkml:trace contextRef="#ctx0" brushRef="#br2" timeOffset="28067">21830 6671 5120,'2'0'1920,"3"2"-1024,1 2-544,2 6 480,10-3-192,1-1-32,-4-10-352,-4 4-160,11 4-64,-7-4 32,2 6 32,2 1-32,0 6-64,10 6 32,1 2 32,-5-5-32,-3-4-32,-3 2-64,-5-5-32,1-2-864,-4-4-320,-3 1-1472</inkml:trace>
          <inkml:trace contextRef="#ctx0" brushRef="#br2" timeOffset="28430">22194 6827 2304,'-4'4'960,"4"3"-512,-4 2 96,-4-2 448,0 2 96,-6 1 64,0 3-128,-5 0 0,1-2-224,3-2-32,-19 3-416,-9 2 64,13-5 32,4-2-224,-11 9-64,9 1-160,-6 2-32,-10 8-384,8-4-160,6-1-1664</inkml:trace>
          <inkml:trace contextRef="#ctx0" brushRef="#br2" timeOffset="29430">21472 6975 4352,'0'10'1664,"0"-10"-896,11 35-416,-7-28 480,3 9 96,3 10 64,2 1-320,2-5-96,1 5-320,4-1-96,-4 4 32,-2-5-160,3-2-96,-2 1 32,-2-5 64,-2 0-1280,1-3-576,2-3-1056</inkml:trace>
          <inkml:trace contextRef="#ctx0" brushRef="#br2" timeOffset="29799">21543 7306 6656,'0'0'2528,"17"5"-1344,-1-1-672,-6-1 704,2 1-448,-2-4-96,5 0-128,4-7-32,7-2-256,2-12-96,2-5-32,3-3-64,-3 3-64,-5 6 32,8-6 32,8-10-672,-11 16-224,-2 0-2464,6 11-1824,6 9 1952</inkml:trace>
          <inkml:trace contextRef="#ctx0" brushRef="#br2" timeOffset="28930">22013 7008 3584,'-11'19'1408,"11"-19"-768,-11 13 96,11-10 672,-4 1-480,0-1-192,-7 4 96,0-1 96,-11 7-480,-19 0 160,1 4 128,-1-5-96,4 1 0,9-3-224,2 3-96,0 1-256,5-5-32,2 1-896,4 0-352,4-4-1856,4 1-1600,3 0 1600</inkml:trace>
          <inkml:trace contextRef="#ctx0" brushRef="#br2" timeOffset="30416">21994 6684 3968,'-3'-13'1568,"3"13"-832,0-3-224,0 3 512,3 3-288,1 0-96,4 7-352,-6-4-128,10 10-96,-4-2-320,2 4-96,2-1-1504,-2 4-1376,10 1 960</inkml:trace>
          <inkml:trace contextRef="#ctx0" brushRef="#br2" timeOffset="31269">21681 7147 7168,'-13'-5'2720,"13"5"-1472,-8-14-1312,8 14 544,0-27-768,0 8-256,8 0-2144,0 0-960,-3 6 1440,3-1 800</inkml:trace>
          <inkml:trace contextRef="#ctx0" brushRef="#br2" timeOffset="32000">21653 6964 4480,'-11'-5'1760,"11"5"-960,-8-7-320,8 7 576,0-4-576,0 2-192,0-5-832,0 0-352,-4-5-1120,1 5-384,-1-2 832,0-1 384</inkml:trace>
          <inkml:trace contextRef="#ctx0" brushRef="#br2" timeOffset="31485">21735 6945 6528,'-5'0'2464,"5"0"-1344,0 0-1024,0 0 480,5-9-1152,-5 4-448,8-14-1760,0 0-768</inkml:trace>
          <inkml:trace contextRef="#ctx0" brushRef="#br2" timeOffset="32500">21961 6868 6656,'-8'11'2528,"8"-11"-1344,-35 0-1088,35 0 544,0-5-800,0-1-288,5-7-2528,3-1-1152</inkml:trace>
          <inkml:trace contextRef="#ctx0" brushRef="#br2" timeOffset="31785">21943 6854 6656,'-8'3'2528,"8"-3"-1344,-22 0-1728,22 0 288,0 3-2496,0-3-992</inkml:trace>
          <inkml:trace contextRef="#ctx0" brushRef="#br2" timeOffset="32932">21958 6762 5120,'-14'-19'1920,"14"19"-1024,0 25-64,0-17 736,0-8-832,0 0-320,0 0-640,0 0-192,0 0-2336,0 0-1056,0 19 1600,0 8 832</inkml:trace>
          <inkml:trace contextRef="#ctx0" brushRef="#br2" timeOffset="32716">21978 6798 6272,'-13'-13'2368,"13"13"-1280,5-6-1280,-5 6 384,8-8-1248,0 3-416,0 5-896,-8 0-352</inkml:trace>
          <inkml:trace contextRef="#ctx0" brushRef="#br2" timeOffset="31785">21840 6792 5248,'3'0'2016,"-3"0"-1088,4 3-1024,-4-3 352,4 0-704,-4 0-160,0 0-1536,0 0-704</inkml:trace>
          <inkml:trace contextRef="#ctx0" brushRef="#br2" timeOffset="31048">21548 6809 7424,'-5'-8'2816,"5"16"-1536,0-8-1504,0 0 448,5 6-1280,-5-1-480,17 3-1344,-4-2-512</inkml:trace>
          <inkml:trace contextRef="#ctx0" brushRef="#br2" timeOffset="33148">21799 6781 8192,'-21'-11'3072,"21"11"-1664,-8-13-1728,8 13 512,0-19-1888,0 5-704,0 1-544,0-1-224</inkml:trace>
          <inkml:trace contextRef="#ctx0" brushRef="#br2" timeOffset="32000">21590 6808 4480,'-8'-6'1664,"8"6"-896,-15-10-544,15 10 480,-3-14-704,-1 5-192,0 0-1984,2-1-800</inkml:trace>
          <inkml:trace contextRef="#ctx0" brushRef="#br2" timeOffset="30832">21580 6659 3328,'0'-5'1216,"0"5"-640,6 5-320,-6 4 416,8 10-384,-8 0-160,8 0-1824,-3 2-864</inkml:trace>
          <inkml:trace contextRef="#ctx0" brushRef="#br2" timeOffset="32284">21492 6684 4608,'-11'0'1760,"11"0"-960,3-7-448,-3 7 480,4 0-1312,0 0-576,2 0-1120,-1 0-416</inkml:trace>
          <inkml:trace contextRef="#ctx0" brushRef="#br2" timeOffset="32284">21608 6677 6144,'-14'0'2272,"14"0"-1216,12-6-1440,-10 6 320,2-3-2240,1 3-928,2-4 1408,-3 1 736</inkml:trace>
          <inkml:trace contextRef="#ctx0" brushRef="#br2" timeOffset="33886">21752 6805 6144,'-22'9'2272,"22"-9"-1216,-8 7 96,8-4 960,0 0-1056,0 1-416,4 3-416,0-5-128,3 5-32,0-4-64,4 1 32,1-1-32,1-1 0,0-2-352,8 4-160,1-1-1728,4 4-672,-4-4-288</inkml:trace>
          <inkml:trace contextRef="#ctx0" brushRef="#br2" timeOffset="33616">21987 6819 4992,'14'0'1824,"-14"0"-960,8-8-448,-8 8 544,8 0-480,-8 0-192,0 0-448,0-5-2624,0-9-960</inkml:trace>
          <inkml:trace contextRef="#ctx0" brushRef="#br2" timeOffset="34149">21799 6785 7296,'-10'4'2720,"10"-4"-1472,4 0-832,-4 0 704,6 2-576,1 1-224,8 1-1056,-4-1-448,12 1-2400,-5-1-960</inkml:trace>
          <inkml:trace contextRef="#ctx0" brushRef="#br2" timeOffset="34670">21641 6813 8064,'-36'-55'3072,"36"55"-1664,-30 0-1504,30 0 512,0 0-288,0 0-96,-8 0-1920,8 0-800,-8-19-352,3 0-96</inkml:trace>
          <inkml:trace contextRef="#ctx0" brushRef="#br2" timeOffset="33401">21748 6722 5632,'-12'32'2176,"12"-32"-1152,-4-16-480,4 16 704,0-10-704,0 4-288,4 0-384,0 0-192,4 2-1088,-2 1-512,6 6-704,-4 1-224</inkml:trace>
          <inkml:trace contextRef="#ctx0" brushRef="#br2" timeOffset="35102">21325 6680 6400,'0'14'2368,"0"-14"-1280,-10 38-704,10-32 608,0 5-576,0-2-160,2 1-1216,2-3-576,0 0-1472,1-1-576</inkml:trace>
          <inkml:trace contextRef="#ctx0" brushRef="#br2" timeOffset="33401">21744 6712 8064,'-8'-35'2976,"8"35"-1600,-4-4-1536,4 4 544,0 7-576,0 3-160,0-4-1824,0 1-736,-2-10 224,2 9 160</inkml:trace>
          <inkml:trace contextRef="#ctx0" brushRef="#br2" timeOffset="34887">21399 6657 6144,'-19'-5'2272,"19"5"-1216,-21 10-1376,18-10-640,-1-8-384,-4 2 0,5 3 96,-5 3-192,5 0-128</inkml:trace>
          <inkml:trace contextRef="#ctx0" brushRef="#br2" timeOffset="35319">21381 6831 5760,'-51'27'2176,"51"-27"-1152,0 0-1120,0 0 352,5-8-1472,17-17-608,2 4-352,-2 2-64</inkml:trace>
          <inkml:trace contextRef="#ctx0" brushRef="#br3" timeOffset="40477">21212 7298 3968,'0'-4'1472,"0"4"-768,0-12-480,0 12 480,4-4 0,-4 4 64,3-10-224,1 4-64,4-4-288,3-9 0,0 3 32,0-4-32,3 3 32,2 5-128,2-4-64,0 2 64,0 5 0,-3 2-32,0 0-64,0 0 32,-4 5 32,-1-3-32,2 5-32,-2 7 96,1-3 0,0 2 32,-3 5 0,3 1-1632,0-1-640,-5-6-640</inkml:trace>
          <inkml:trace contextRef="#ctx0" brushRef="#br3" timeOffset="41493">21182 7316 8064,'-7'-2'2976,"7"2"-1600,-4-4-480,4 4 1024,0 0-353,4-3-127,0 0-192,3-7-64,4-2-640,3-5 160,1-4 64,3-1-32,1 0-64,-1-6-224,5 7-32,-2 0-256,-3 5-32,5 0 0,-1 2 0,0 2-416,3 2-128,5 4-1568,3 12-608,4 4-3679</inkml:trace>
          <inkml:trace contextRef="#ctx0" brushRef="#br3" timeOffset="43347">20270 7145 3328,'-2'-4'1312,"-2"8"-704,0-4 64,4 0 544,-4 3-160,1 1 288,-1 1-480,4 6-160,0-6-160,0 2 64,0-3 64,0-1 64,0 0 32,0 1 64,4-1 32,-4-3-193,3 4 1,1-2-256,6 5 0,-1-4-192,6 6 32,-1-2-32,11 9 96,-2-2-160,1 2-32,0 1 0,8 2 64,-6-3-32,11 4 0,-4-3-32,3 2 0,13 4 0,-16-7 0,-3-3-160,-2 4 32,6 2 64,-12-6 32,-4 0-32,0-3-64,0 0 96,-6-1 0,-1-2-32,0-7-64,-1 0 32,-2-2-32,0-3 0,-2-4 64,2-1 96,0-6 64,6-16-32,-3 8-32,0 4-96,8-6 32,7-20 64,-1-3 64,4-2-96,1 5-32,-1 3 96,1 4 32,-5 4-32,1 2-32,-4 6-32,-7 4 64,-1 4-1376,-2 5-608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18:09:07.886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27B710F0-EC7F-4861-ADE0-94120B8A6379}" emma:medium="tactile" emma:mode="ink">
          <msink:context xmlns:msink="http://schemas.microsoft.com/ink/2010/main" type="inkDrawing" rotatedBoundingBox="24594,12233 28240,12120 28265,12914 24619,13027" hotPoints="28187,12239 28195,12903 24702,12947 24694,12282" semanticType="enclosure" shapeName="Rectangle">
            <msink:sourceLink direction="with" ref="{BB1FDB8F-B404-44E7-A41B-4BC9200AB394}"/>
            <msink:sourceLink direction="with" ref="{9A2D24AD-7D3B-4ACF-A239-CC848AA69E3E}"/>
            <msink:sourceLink direction="with" ref="{3B1E838D-FAE8-460E-A773-11A58A740143}"/>
            <msink:destinationLink direction="with" ref="{D7CED4F3-D82B-48A4-A558-F8B8B0862C19}"/>
          </msink:context>
        </emma:interpretation>
      </emma:emma>
    </inkml:annotationXML>
    <inkml:trace contextRef="#ctx0" brushRef="#br0">24837 13497 4736,'5'-29'1824,"9"29"-960,9 0-320,-10 0 640,9 0-128,6 0 32,14 0-128,8 9 32,4-1-544,10-13 32,4 5-32,14-3-32,8-9 64,20 3-256,-1 1-128,10-4-64,13 0-32,9-1 0,-5 6 64,1-1 32,-9-1 32,-1 1-64,-4 5 32,-5-2-64,-4 1 63,-10 1 1,1-2 32,-10-4 0,-3 3 0,-2 1-64,-2 5-64,-11 5-64,0 1 32,-9 8 32,-4-2 64,-4 3-32,-11 2 64,-4-6-128,-7 1-64,-6-3-1791,4-4-705,-4-10-1536</inkml:trace>
    <inkml:trace contextRef="#ctx0" brushRef="#br0" timeOffset="1870">27729 13384 4224,'17'3'1568,"1"-3"-832,20 9-96,-20 3 608,4-9-192,10 5-64,4 1-128,0-1-64,6 1-448,-2-6-64,1 0-64,1-6-32,-1 0-32,3-2-32,2 1 0,-4-1-64,-6 2 32,-4-1 128,0-1 128,-9 5-128,-4-3 32,-6 3-160,0 0 0,-4-5-96,1 5-32,-1 0 32,-5 0 64,-4 0-32,0 0 64,0 0-64,0 0-32,0 0 96,0 25 128,0-1-32,0-4-32,-4 5 0,-2-1 32,3 1 31,-2-1-95,0-1-96,0 11 0,1-2 32,-6 0 32,2-4 32,0 1 0,-2-1 0,4 4-160,3 5 32,-2-5 0,0 0 64,2-3-32,-3-6-32,2-2 32,4-4 32,0-6-32,0 1 64,0-4 0,4 1 32,-4-9-64,0 0-64,0 0-64,0 0 32,6 3 32,-6-3 0,0 0 0,0 0 0,0 0 0,0 0 64,-6 5-32,2-1-32,-10 1 96,0-2 64,1 0-128,-6 2-96,1-1 96,0 1 32,-4-2 0,-2 1-64,2 1 160,-4 3 32,-4-5 64,-1-3 0,-4 4 0,-7-4 0,-4 0-64,0 0 32,1 0-64,-6 0 64,-7 0-128,-1 0 0,5-4-32,3 4 32,-4 0 0,6 0 32,7 0-160,-12 0 32,-4 0 0,-3-3 64,2 3 32,0 0 32,-10 0-64,2 0 32,8 0-64,-1 0-32,0 3 96,2 1 0,-1 1-32,4 3 32,-5-8-128,6 0 0,-4 0 32,-3 0 0,-1 0 0,-2 9 64,5-6-96,3 0-64,11-3 64,-6 0 0,1 5 32,-4-10 0,0 5 0,-6-3 64,11 0-32,-2-2 64,-4 1-64,2-1-32,-3 2 32,7-2-32,-2 1 0,11 1 0,-2-2 0,7 5 64,-2-3 32,0-2 32,2 1 0,-3 1 0,2-2-64,0-4-64,-1 3 32,5-3-32,5 1 0,3 5 0,3-3 0,-3 3 0,5-2 0,3 2 64,1-1-96,6-1 0,1 2 32,3-2 0,0 2 0,1-6 0,4 1 0,0 1 0,0-7-96,0 3 64,-4-1 96,-2-5 96,2 2-64,0-2 0,-1 0 160,0 2 96,1-2-192,0 6-96,-2-6 96,2-3 32,0-1-64,4-2-32,0-2-32,0 1-64,0 0 32,0 4-32,4-2 0,0 2 0,2 0 0,-2 5 0,-4-5-992,0 3-384,-4 2-2528,-6 15-1151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1.775"/>
    </inkml:context>
    <inkml:brush xml:id="br0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D21F6AF1-4CBB-4FC5-AA18-A3AA675F11A1}" emma:medium="tactile" emma:mode="ink">
          <msink:context xmlns:msink="http://schemas.microsoft.com/ink/2010/main" type="inkDrawing" rotatedBoundingBox="4231,15031 7189,15474 7178,15548 4220,15105" semanticType="underline" shapeName="Other">
            <msink:sourceLink direction="with" ref="{79D631FD-8240-42D5-83C5-2798B08AD15C}"/>
            <msink:destinationLink direction="to" ref="{6603F28A-102E-47F9-A732-028C6B2F17D6}"/>
          </msink:context>
        </emma:interpretation>
      </emma:emma>
    </inkml:annotationXML>
    <inkml:trace contextRef="#ctx0" brushRef="#br0">4071 11724 7296,'0'6'2720,"0"-3"-1472,4 1-832,-4-4 768,6 0-192,-6 0-32,10-4-32,4 4-33,3 0-479,4 0 160,-4 4 96,3-8-96,-3 8 0,4-2-64,-1 2 96,-4-2-224,6 1-64,1 3 32,-2-2 0,-1-2 32,-3-2 64,0 3-224,0 3-64,3 1 96,0-5 160,4 4-96,0 1 0,0-1-64,0 0 0,0-3-64,-4 3 32,4-4-128,6-2 0,-3 4-32,-7-1-64,-2 0 160,6 0 32,6 3 0,0 1-32,-2-2-32,-4 1 0,0 0 0,-4 0 0,0-3-64,1 1-64,-1-2 96,0 1 0,4 0-32,-6 0 32,-2 1-64,8-4 64,6 0 0,-2 0 32,-4 0-64,-4 0 32,-3 0 0,7 0 32,6 0-64,-2 0 32,-2 0-64,-8 2 64,-2 1-64,5-3-32,3 0 96,-4 0 0,1 0-32,-8 0-64,-3 0 32,4 0 32,3 0 32,0 4 96,-1-4-32,-2 2 0,-4 2-192,8-2 32,6 1 0,0 1 0,-1-2 64,-2 2 32,-1-2-32,-3 1 32,-4 1 0,8-2 32,5 4-64,2-2 32,-4-1-64,-8-3 64,-2 0-64,4 2 64,8 2-128,-2-1 0,-3 0 96,-8 0 32,1-1-32,3 3 32,7 1-128,-4-4 0,0 1 96,-2 1 32,-4-2-32,6 2-64,6 1 32,9 1 32,-5 1-32,-13-5-32,0 2 32,3 2 32,14 3 32,-2-7 32,-2 5-160,-6-5 32,-4 2 0,0-2 64,1 5-32,-4-1-32,3-3 32,-9-3 32,-1 0-32,0 0-32,0 0 96,0 3 0,8 4-32,-2-2-64,-2-2 32,-4-3-32,-4 0-96,6 3 64,8 3 96,-7-3 32,-3 0-128,4 0 32,-1 1 0,4-4 64,11 2-96,-5-2 0,-2 3 32,-7 1 64,-4-2-96,6 2 0,8-2 32,0 5 0,-4-7 0,-6 2 64,-4 2-32,7 1-32,4 5 32,-4-5 32,-1 1-96,-5-2 0,-4-1 32,3 0 0,-4 2 0,4-1 0,4 5 0,-7-7 0,0-2 0,-1 4 0,2-1 0,-2 0 64,4-3 32,-2 3 32,-2-1-224,-2-2 0,-2 0 32,2 0 96,-4 0 0,8 0 64,-8 0-64,2 0 64,2 0-224,0 0 32,-4 0-384,0 0-96,0-2-1824,0-4-736,-4-9-4672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1:20:24.72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714284C-07CA-4FFF-8674-E58DA0E945C1}" emma:medium="tactile" emma:mode="ink">
          <msink:context xmlns:msink="http://schemas.microsoft.com/ink/2010/main" type="writingRegion" rotatedBoundingBox="10907,9248 15417,9248 15417,14029 10907,14029"/>
        </emma:interpretation>
      </emma:emma>
    </inkml:annotationXML>
    <inkml:traceGroup>
      <inkml:annotationXML>
        <emma:emma xmlns:emma="http://www.w3.org/2003/04/emma" version="1.0">
          <emma:interpretation id="{F8DA3E5F-712E-41C8-9D1A-3F7A2EE4CF43}" emma:medium="tactile" emma:mode="ink">
            <msink:context xmlns:msink="http://schemas.microsoft.com/ink/2010/main" type="paragraph" rotatedBoundingBox="10907,9248 15417,9248 15417,14029 10907,140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96BA54-78F7-4A74-B0D2-10EDF85C3273}" emma:medium="tactile" emma:mode="ink">
              <msink:context xmlns:msink="http://schemas.microsoft.com/ink/2010/main" type="line" rotatedBoundingBox="10907,9248 15417,9248 15417,14029 10907,14029"/>
            </emma:interpretation>
          </emma:emma>
        </inkml:annotationXML>
        <inkml:traceGroup>
          <inkml:annotationXML>
            <emma:emma xmlns:emma="http://www.w3.org/2003/04/emma" version="1.0">
              <emma:interpretation id="{11DC2D61-3F84-4893-90FA-6EA0A8CDB008}" emma:medium="tactile" emma:mode="ink">
                <msink:context xmlns:msink="http://schemas.microsoft.com/ink/2010/main" type="inkWord" rotatedBoundingBox="10907,9248 15417,9248 15417,14029 10907,14029"/>
              </emma:interpretation>
              <emma:one-of disjunction-type="recognition" id="oneOf0">
                <emma:interpretation id="interp0" emma:lang="nb-NO" emma:confidence="0">
                  <emma:literal>I</emma:literal>
                </emma:interpretation>
                <emma:interpretation id="interp1" emma:lang="nb-NO" emma:confidence="0">
                  <emma:literal>Æ</emma:literal>
                </emma:interpretation>
                <emma:interpretation id="interp2" emma:lang="nb-NO" emma:confidence="0">
                  <emma:literal>e</emma:literal>
                </emma:interpretation>
                <emma:interpretation id="interp3" emma:lang="nb-NO" emma:confidence="0">
                  <emma:literal>F</emma:literal>
                </emma:interpretation>
                <emma:interpretation id="interp4" emma:lang="nb-NO" emma:confidence="0">
                  <emma:literal>l</emma:literal>
                </emma:interpretation>
              </emma:one-of>
            </emma:emma>
          </inkml:annotationXML>
          <inkml:trace contextRef="#ctx0" brushRef="#br0">5941 7628 8320,'-11'-13'3072,"11"13"-1664,-6-58-224,3 36 1919,0 5-1695,-9-43 736,1 2-1280,-12-24 224,6 7-640,-6-4 224,6 15-384,-7-8 256,4 7-288,-9-29 128,6 9-224,0 6 128,8 17-160,-5-8 64,6 12-96,-3-6 160,2 11-160,-2-4 32,6 10-64,-4 1-320,6 13 128,-3-3-1568,7 8 928,-7-2-5440,7 6 3425,-7 11-4417,7 11 4128</inkml:trace>
          <inkml:trace contextRef="#ctx0" brushRef="#br0" timeOffset="8596">4958 8284 6528,'3'-3'2464,"-3"3"-1344,9 3-672,-6-3 1216,2 3-960,7-3 736,2 3-832,4-6 384,1 0-576,1-2 127,0 5-319,9-5 224,0 5-256,9-8 160,-4 3-192,10-6 128,-3 7-160,-1-4 0,-3 3-64,1-3 32,-1 3-64,4 0 192,-1 2-128,6 1 32,0 2-64,3-2-64,-2 4 32,-5-2 96,2 2-64,-1-2 128,-3 3-128,7-1-32,-1 1 0,6-3-32,-3 3 0,5-3 0,-5 0 0,4-3 64,-8 3-32,8-3-32,-4 1 32,8-1 32,-5 6-32,8-3-32,-8 2 32,4-4 32,-7 2-32,5-3 128,-2 3-96,6-2 32,-4 2-32,4-2 32,-6 4-64,0-2 64,-9 0-64,6-2-32,-3 2 32,3-4 96,0 4-64,2 0 32,-4 4-32,-1-4 32,-2 2-64,-5-2 64,0 0-64,-2-2 64,0-2-64,4-1 128,-4 5-96,4-4 128,-7 1-128,4 1 128,-7 2-128,1-4-32,0 4 0,-3-2 32,-4 0-32,-1-2 64,-1 4-64,-6-2 64,3 2-64,-6-3 128,3 3-96,-2-2 32,2 0-32,-5-1 96,3 3-96,-4-3 128,3 3-128,-5 0 128,3 6-128,-7 3-2432,4 8 1312,-6 3-6207,0 3 4031</inkml:trace>
          <inkml:trace contextRef="#ctx0" brushRef="#br0" timeOffset="-1118">5906 7679 8960,'-17'29'3424,"17"-29"-1856,-3-16-1344,3 14 1184,6 2-864,2 0 511,4 2-607,8-2 544,6 3-576,14-8 640,3 2-608,18-2 480,0 5-512,13-5 384,-1 5-448,11-3 192,-1 3-320,32-2 0,-14 2-128,-18-3 160,-7 3-160,19-3 96,-9 6-96,-13-3 0,-13 0-32,1 0 32,-7 0-64,0 0-96,-10 0 32,-3 0-1376,-7 5 768,1 0-6591,-6 3 3999</inkml:trace>
          <inkml:trace contextRef="#ctx0" brushRef="#br0" timeOffset="23282">7325 9199 5504,'-3'-2'2112,"3"2"-1152,0-2-288,0 2 1408,3 4-1120,-1 4 864,1 2-1088,0 11 832,3 5-897,0 4 705,-1 1-768,-1 15 160,-2 6-448,-2 55 32,3 1-224,-6 12 224,1-10-224,-7 14 160,3-20-160,-3 7 0,4-16-64,-2-9-64,5-19 32,-7-5-32,9-9 0,-9 20-576,7-7 320,-4-12-2144,6-11 1312,-4-9-4927,4-8 3327</inkml:trace>
          <inkml:trace contextRef="#ctx0" brushRef="#br0" timeOffset="22498">7284 9238 5120,'0'-3'1920,"0"3"-1024,9-2-352,-6-1 1184,2 3-960,10-6 640,-1 4-864,6-5 576,1 1-640,2-1 320,3 2-480,6-6 256,-1 4-321,18-12 289,-3 2-320,6-9 384,-6 3-352,12-5 224,-4 7-256,7-6 224,-3 3-256,6-12 160,-4 10-192,18-9 64,-9 6-128,11-7 96,-4 6-128,16-11 128,-8 8-128,11-11 128,-9 8-128,7-5 32,-10 8-32,3-8-64,-10 10 32,-2-3-32,-10 11 0,-3-3 64,-12 8-32,-3-2 128,-6 7-96,-8 0-1088,-3 6 576,-6-1-5823,-3 5 3455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1:21:57.47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29B2641-CA07-45D8-89DA-9565E5951B23}" emma:medium="tactile" emma:mode="ink">
          <msink:context xmlns:msink="http://schemas.microsoft.com/ink/2010/main" type="writingRegion" rotatedBoundingBox="13563,14220 12766,8214 16105,7771 16901,13777"/>
        </emma:interpretation>
      </emma:emma>
    </inkml:annotationXML>
    <inkml:traceGroup>
      <inkml:annotationXML>
        <emma:emma xmlns:emma="http://www.w3.org/2003/04/emma" version="1.0">
          <emma:interpretation id="{6F81C1C7-BDA3-46CA-ACB8-C668695681EC}" emma:medium="tactile" emma:mode="ink">
            <msink:context xmlns:msink="http://schemas.microsoft.com/ink/2010/main" type="paragraph" rotatedBoundingBox="13563,14220 12766,8214 16105,7771 16901,137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7C2AFD-DB93-4CDC-8F67-6CCA01CAF36B}" emma:medium="tactile" emma:mode="ink">
              <msink:context xmlns:msink="http://schemas.microsoft.com/ink/2010/main" type="line" rotatedBoundingBox="13563,14220 12766,8214 16105,7771 16901,13777"/>
            </emma:interpretation>
          </emma:emma>
        </inkml:annotationXML>
        <inkml:traceGroup>
          <inkml:annotationXML>
            <emma:emma xmlns:emma="http://www.w3.org/2003/04/emma" version="1.0">
              <emma:interpretation id="{F4F52698-3A05-41A6-B766-8598BBE3C188}" emma:medium="tactile" emma:mode="ink">
                <msink:context xmlns:msink="http://schemas.microsoft.com/ink/2010/main" type="inkWord" rotatedBoundingBox="13563,14220 12766,8214 16105,7771 16901,13777"/>
              </emma:interpretation>
              <emma:one-of disjunction-type="recognition" id="oneOf0">
                <emma:interpretation id="interp0" emma:lang="nb-NO" emma:confidence="0">
                  <emma:literal>kepi</emma:literal>
                </emma:interpretation>
                <emma:interpretation id="interp1" emma:lang="nb-NO" emma:confidence="0">
                  <emma:literal>kopi</emma:literal>
                </emma:interpretation>
                <emma:interpretation id="interp2" emma:lang="nb-NO" emma:confidence="0">
                  <emma:literal>kokt</emma:literal>
                </emma:interpretation>
                <emma:interpretation id="interp3" emma:lang="nb-NO" emma:confidence="0">
                  <emma:literal>*tita</emma:literal>
                </emma:interpretation>
                <emma:interpretation id="interp4" emma:lang="nb-NO" emma:confidence="0">
                  <emma:literal>hopi</emma:literal>
                </emma:interpretation>
              </emma:one-of>
            </emma:emma>
          </inkml:annotationXML>
          <inkml:trace contextRef="#ctx0" brushRef="#br0">9206 10140 6016,'-5'-15'2272,"5"15"-1216,-5 15-192,1-10 2112,4 1-1632,-23 8 1375,4 1-1631,-26 14 640,5 3-992,-19 8 224,8 5-576,-18 8 0,10-1-224,-8 2-96,7-7-32,-8 1-32,13-7 0,-4-4-928,13 0 512,1-5-2432,13-4 1568,0-4-4767,14-4 3359</inkml:trace>
          <inkml:trace contextRef="#ctx0" brushRef="#br0" timeOffset="802">9134 10367 4992,'-11'0'1920,"11"0"-1024,0 3 64,0 2 1664,5 2-1408,1 6 544,-3-1-1056,-3 12-64,0 4-352,-3 21-544,3 12 128,-6 8-2880,1 0 1664,-4 8-3456,9-5 2720</inkml:trace>
          <inkml:trace contextRef="#ctx0" brushRef="#br0" timeOffset="319">9201 10245 4864,'-14'-5'1824,"14"5"-960,14-3-32,-9 3 1664,0 3-1376,3 2 1120,6 4-1344,4 2 671,1 10-895,8 2 64,0 6-448,10 8-96,-2-1-128,12 12-64,1 4 32,8 6-1248,-6-10 672,-1 5-4927,-3 0 3039</inkml:trace>
          <inkml:trace contextRef="#ctx0" brushRef="#br0" timeOffset="2157">9110 10217 6272,'-32'-12'2368,"32"12"-1280,-69-8 416,47 2 1888,9 12-1792,-19-6 351,0 0-1215,-19-6 0,6 6-448,-9-3-384,12 3 32,-3-3-3104,9 6 1761,0-3-4737,9 9 3488</inkml:trace>
          <inkml:trace contextRef="#ctx0" brushRef="#br0" timeOffset="-982">9315 9048 6656,'-19'0'2528,"19"0"-1344,0 0-384,0 0 1440,0 8-1248,0-4 544,0 4-961,0 0 417,0 4-576,0 3 384,0 11-448,0 6 384,0-1-416,-5 10 416,5 4-448,-3 16 448,-2-1-448,-5 13 224,6-4-288,-9 8 64,3-5-160,-4 6 0,6-9-64,-11 3-192,9-6 64,-4-6-1088,11-7 608,-12-10-3072,11-2 2017,-6-4-4641,7-9 3488</inkml:trace>
          <inkml:trace contextRef="#ctx0" brushRef="#br0" timeOffset="1540">9251 10205 4736,'0'-5'1760,"0"5"-960,22 0 128,-17 0 1504,5 0-1312,-1-3 736,4 3-1120,6-8 256,3 0-608,10-4-64,0 8-192,12-4-1216,2 3 576,14 5-4224,3 8 2624</inkml:trace>
          <inkml:trace contextRef="#ctx0" brushRef="#br0" timeOffset="-2534">8182 9512 4736,'5'0'1760,"-5"0"-960,22 0 32,-9-3 1664,1 3-1376,9-4 1056,1-1-1312,3-6 608,5 2-833,3-14 417,7 2-608,6-12 256,3 6-416,18-10 192,3 5-256,16-5 224,-8 5-256,16-14 96,-10 11-160,9-14 160,-7 12-192,3-6 32,-5 11-64,1-10 32,-15 15-64,-3-10 64,-7 13-64,-1-4-96,-13 7 32,3-4-832,-11 10 480,2-2-1728,-6 5 1152,1 1-4191,-5 6 2847,0-4-2976,-5 6 3040</inkml:trace>
          <inkml:trace contextRef="#ctx0" brushRef="#br0" timeOffset="-1949">10043 8930 4480,'-5'-3'1664,"5"3"-896,0-17 352,0 8 1568,0 6-1440,0-22 736,0 1-1216,0-21 736,5 5-865,-5-24 577,4 3-704,1-28 576,5 11-608,-2-39 384,1 16-512,0-36 192,5 15-320,-1-32 64,6 16-160,-6-23 352,6 23-256,-1-20 160,-1 25-224,-2-17 0,2 29-96,-4-12 32,2 27-64,-1-7 64,-1 19-64,-4-7-448,4 25 224,-3-1-1952,-1 16 1184,-4 8-5791,0 17 3743</inkml:trace>
          <inkml:trace contextRef="#ctx0" brushRef="#br0" timeOffset="-68432">9464 8304 3456,'-14'-2'1408,"14"2"-768,0-18 512,0 13 1568,0 2-1440,-3-5 736,3 0-1248,-3-6 736,0-2-864,-3-5 639,4 3-735,-7-13 576,3 6-640,-8-19 512,2 6-544,-8-14 384,3 9-480,-6-16 320,5 5-384,-5-18 256,6 10-288,-6-20 192,2 11-224,-1-17 128,2 15-192,-7-18 0,7 12-96,-6-16 32,3 19-64,-6-10 128,9 20-96,-3-3 32,5 15-32,-1-3-1024,4 17 512,-8-15-4064,2 13 2528,8 13-5087,6 16 3999</inkml:trace>
          <inkml:trace contextRef="#ctx0" brushRef="#br0" timeOffset="-60606">8605 5938 3072,'-3'-15'1120,"3"15"-576,0-3 352,0 1 1376,0 4-1184,-2-2 672,-1 3-1056,-3 2 480,6 5-704,-6 5 512,6 1-544,-5 7 448,5 3-480,-9 9 319,3 4-415,-6 10 416,3 0-448,-8 12 352,6-5-352,-10 6 416,4-11-416,-6 3 160,6 0-288,-17 31-64,5 0-64,-3-9-32,9-14 0,0-9-352,5-11 192,1-9-1216,5-7 768,4-8-1855,2-6 1407,0-6-1728,6-1 1600,0-5-1088,3 2 1312,-3-4 64,3-1 544,0-2 1664,0 5-704,-3-3 2144,3 3-1536,-9-2 1632,0 4-1632,-5-2 1215,5 6-1407,-11-4 864,-1 5-1056,-19 4 512,-1 2-768,-16 2 480,10 3-608,-20 3 256,10-1-416,-18 6-96,12 0-96,-13 5-96,10-1 32,-32 11-128,8-3 64,10-7-1184,16-2 672,3-3-3232,15-6 2112,5-2-5535,13-3 4031</inkml:trace>
          <inkml:trace contextRef="#ctx0" brushRef="#br0" timeOffset="-61998">8746 6178 5248,'-8'-19'2016,"8"19"-1088,-3-43-160,0 30 1536,6 5-1248,-3-17 1056,0 1-1248,0-3 895,3 5-1023,-3-3 768,0 7-864,-3-3 704,3 9-736,-7-3 576,5 6-672,-4 0 512,4 3-576,-4 6 320,6 2-448,-3 7 128,3 4-288,3 5 0,3 4-96,2 11 32,4 4-64,10 30 128,5-1-96,-1-2 128,-1-10-128,-5 10-32,1-2 0,7 38 32,4-3-32,-8-20-32,-7-16 32,-3-4-384,4-11 192,2 12-1792,-1-6 1088,-4-13-5760,0-6 3681,-5 13-4481,-1 0 4224</inkml:trace>
          <inkml:trace contextRef="#ctx0" brushRef="#br0" timeOffset="-11514">8594 4838 4992,'-12'-12'1920,"12"12"-1024,-17 3 64,10-3 1664,4 1-1408,-10-1 832,1 0-1216,-5 0 607,0 0-831,-15 2 384,5 1-576,-6 6 320,5 2-416,-7 9 256,6 0-320,-7 9 64,8 1-192,-1 9 0,6 2-64,0 11-128,6-1 32,0 10-32,6-3 0,3 10 64,2-8 0,5 10 0,4-9 0,7 4 0,5-10 0,7-1 0,0-8 0,13-2 0,0-10 0,15-8 64,-1-5-32,11-9-32,-3-2 32,12-14-128,-6 0 64,11-16 96,-7 0-32,4-14 64,-10 3-64,-2-16 64,-11 5-64,-5-15 128,-6 6-96,-11-10 320,-5 7-192,-13-8 160,-2 10-192,-15-8 64,-3 10-128,-17-3-64,-1 13 0,-15 0-128,3 9 64,-13-2-384,7 9 192,-11-2-2048,8 7 1216,-9-1-5503,10 5 3647</inkml:trace>
          <inkml:trace contextRef="#ctx0" brushRef="#br0" timeOffset="-10544">8337 5765 7936,'3'-4'2976,"-3"4"-1600,10-5-704,-4-1 1440,0 4-1184,3-8 703,0 6-991,2-5 512,-1 1-672,0-5 384,2 3-512,-2-6 544,3 3-512,1-14 352,0 3-416,-4-5 128,-2 4-288,-3-4 128,1 4-160,-5 3-352,1 6 128,-4 3-2304,2 4 1312,-1-2-5951,-1 3 3903</inkml:trace>
          <inkml:trace contextRef="#ctx0" brushRef="#br0" timeOffset="-9493">8340 5334 8704,'-10'-7'3232,"10"7"-1728,-2-9-896,-2 3 1056,8 2-960,-4-1-832,2 5 0,2 0-4640,6 5 2592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07.59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417FA6F-2265-4C6C-9C7F-0306EE73F5FC}" emma:medium="tactile" emma:mode="ink">
          <msink:context xmlns:msink="http://schemas.microsoft.com/ink/2010/main" type="inkDrawing" rotatedBoundingBox="7884,9649 17605,4268 22487,13089 12766,18469" hotPoints="20754,10970 15414,16310 10074,10970 15414,5630" semanticType="underline" shapeName="Circle">
            <msink:sourceLink direction="with" ref="{44F098EA-CEF4-4629-9416-841BA3D3CB13}"/>
            <msink:sourceLink direction="with" ref="{375BC2B7-3DD6-49A3-BD6D-41BDDE690C74}"/>
            <msink:sourceLink direction="with" ref="{B2B979B6-04CC-4DAB-A0A9-8F8991300AB7}"/>
          </msink:context>
        </emma:interpretation>
      </emma:emma>
    </inkml:annotationXML>
    <inkml:trace contextRef="#ctx0" brushRef="#br0">16544 5772 7296,'-35'-32'2816,"14"29"-1536,-18-7-864,20 5 704,-5-2-640,-8-3-192,0-5-128,-4 2-32,-4-5-64,-8-7 160,-6 7 96,-6-2 192,-24 5 128,-12 5-32,-16-5-65,-6 15-31,-18 3 96,-10 9-288,-14 8-32,-7 8-160,-4 5-32,-3 9 32,-2 4 64,-7 4-32,-4 3 0,17 0 32,-21 10 32,7 4-32,-7 7 32,-15 18-64,-1 4 64,4 7-128,-16 6 0,4 14 96,-3 12 32,-2 9 32,15 2 64,2 13-32,0 4 64,8 6-128,13 9 32,6-5 128,9 6 64,20 15-512,7 2-192,14 1 64,2 11 64,8-2 32,16 3 32,-6 48 64,23-16 64,18-4-96,19-14-64,13-1 64,17 7 64,16-5-64,11-13-64,17 8 128,16-5 96,17-6-96,6 7-32,13-6-64,4-8 0,14 8 128,22-14 96,-5-1-64,13 7-64,10-20 0,13-4 32,5-4 32,10-7 32,22-10-64,-5-5-64,4-2-64,19-4-32,2-14 64,6-5 64,18-2 0,-11-14-32,26-11 160,-9 0 32,9-15-160,4-9 0,3-12 32,6-5 32,-2-10-32,4-12 32,-4-12-64,8-9-32,5-15 32,-4-10 32,3-5-32,-3-13 64,8-11-64,-14-25 64,22-6-64,-16-11 64,4-15-128,-5-6 0,-12-12 96,0-13 32,-12 3 32,-11-7 0,0-10-64,-19-4-64,-14-14 32,-2 8 32,-14-20 32,-15-5 32,-4-8-160,1-7 32,-22-10 128,-2 2 64,-26-2-64,-6 2-96,-13 2 0,-16 3 32,-11-1-32,-15 1-32,-14 0 32,-15 3 32,-8 3 32,-20-6 96,-8 10-32,-8-4 64,-11-2-128,-6 10 0,-3-1 32,-6-6 0,-10 11-64,-5 2-64,-10 4 32,-9 8 32,-2-1-32,-6 4-32,-8 6-64,9-2 32,-1 0 96,-12 7 96,1 10-64,-1-3-64,0 2 64,2 9 64,2 6-128,-20 4-32,-6-4 64,11 11 96,-8 3-64,-13 7 0,0 4 32,5 11 0,-8-4 0,-3 8 64,-10-1-96,4 4 0,14-1-32,-1-2-64,-9 6 32,-4 3-32,9-3 64,-1 5 32,-10 2-32,-6 6-64,-2 9 96,-2 11 64,-10 8-224,-2 9 0,6 8 0,-18 5 96,14 5-416,8 2-160,2 1-1056,-8 7-416,18 7-5440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48.27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4F098EA-CEF4-4629-9416-841BA3D3CB13}" emma:medium="tactile" emma:mode="ink">
          <msink:context xmlns:msink="http://schemas.microsoft.com/ink/2010/main" type="writingRegion" rotatedBoundingBox="13054,13980 15629,11800 17260,13727 14686,15907">
            <msink:destinationLink direction="with" ref="{A417FA6F-2265-4C6C-9C7F-0306EE73F5FC}"/>
            <msink:destinationLink direction="with" ref="{FB0998BE-3F77-4EB6-97BC-78F2DE8F6493}"/>
          </msink:context>
        </emma:interpretation>
      </emma:emma>
    </inkml:annotationXML>
    <inkml:traceGroup>
      <inkml:annotationXML>
        <emma:emma xmlns:emma="http://www.w3.org/2003/04/emma" version="1.0">
          <emma:interpretation id="{098F116A-0813-44B9-A746-4D19A3D7DF49}" emma:medium="tactile" emma:mode="ink">
            <msink:context xmlns:msink="http://schemas.microsoft.com/ink/2010/main" type="paragraph" rotatedBoundingBox="13054,13980 15629,11800 17260,13727 14686,159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521EE1-6D72-454F-9619-6714B0C3319E}" emma:medium="tactile" emma:mode="ink">
              <msink:context xmlns:msink="http://schemas.microsoft.com/ink/2010/main" type="line" rotatedBoundingBox="13054,13980 15629,11800 17260,13727 14686,15907"/>
            </emma:interpretation>
          </emma:emma>
        </inkml:annotationXML>
        <inkml:traceGroup>
          <inkml:annotationXML>
            <emma:emma xmlns:emma="http://www.w3.org/2003/04/emma" version="1.0">
              <emma:interpretation id="{95D78597-9017-4B18-A313-FD121CF8ED7F}" emma:medium="tactile" emma:mode="ink">
                <msink:context xmlns:msink="http://schemas.microsoft.com/ink/2010/main" type="inkWord" rotatedBoundingBox="13054,13980 15629,11800 17260,13727 14686,15907"/>
              </emma:interpretation>
              <emma:one-of disjunction-type="recognition" id="oneOf0">
                <emma:interpretation id="interp0" emma:lang="nb-NO" emma:confidence="0">
                  <emma:literal>Gatas!</emma:literal>
                </emma:interpretation>
                <emma:interpretation id="interp1" emma:lang="nb-NO" emma:confidence="0">
                  <emma:literal>Gåtas!</emma:literal>
                </emma:interpretation>
                <emma:interpretation id="interp2" emma:lang="nb-NO" emma:confidence="0">
                  <emma:literal>Götas!</emma:literal>
                </emma:interpretation>
                <emma:interpretation id="interp3" emma:lang="nb-NO" emma:confidence="0">
                  <emma:literal>Götastola!</emma:literal>
                </emma:interpretation>
                <emma:interpretation id="interp4" emma:lang="nb-NO" emma:confidence="0">
                  <emma:literal>Gatas!?</emma:literal>
                </emma:interpretation>
              </emma:one-of>
            </emma:emma>
          </inkml:annotationXML>
          <inkml:trace contextRef="#ctx0" brushRef="#br0">14636 13048 4736,'0'-16'1824,"0"16"-960,5-20-160,-2 10 1152,9 6-1024,0-10 320,4 2-704,4-1 160,4 3-352,-1-9 352,5 9-352,0-4 224,4 7-256,-1-4 128,6 7-192,2-3 288,1 4-256,4 3 160,-4 8-193,4 2 65,-2 7-128,3 8 0,-1 3-32,-5 4 32,1 4-64,-8-1 192,4-2-128,-12 7 256,-1 0-224,-7 6 160,-4-4-160,-8-4 64,1-5-96,-14 0 0,2-3-32,-17 2 96,4-4-96,-24-2 256,4-4-192,-19-10 160,8-1-160,-10-6 288,14-5-224,-9-11-32,12 0-96,-8-7-192,8 8 64,-7-16 32,12 9 32,-5-18 0,11 7 0,5-5-96,13 8 64,7-5 32,8 2 0,12-30-160,8 8 96,8-6-32,0 14 32,2-1 64,8 12 0,1 2 64,-4 8-32,9 7 64,-4 6-64,0 12 128,0 10-96,-8 5-32,-4 4 0,-5 7 32,1-2-32,-1 20-32,3 2 32,-20 3-32,-1-3 0,-14-5 128,2-5-64,-16-4 32,2-8-32,-14-8-64,7 2 32,-12-12-128,8 1 64,-4-14 32,8 3 0,-8-15 0,12 2 0,-4-19-96,12 4 64,4-12-128,10 9 96,2-4-96,2 10 64,2-15 64,8 12 32,4-4 64,8 4-32,13 0-32,2 6 32,1 19 32,0 11-32,-5 4 64,-2 10-64,-10 4 64,0 2-64,-11 4 64,-3 3-64,-14 4-32,5-5 32,-16-6 32,0 2-32,-12-10-32,5-2 32,-12-10 32,3-1-32,-8-18-96,12-3 32,-3-11-32,6 0 0,5-3 64,12 3 0,0-6-96,8-1 64,5-11 32,2 5 0,14 5-96,7 11 64,7 16 96,1 6-32,0 11 128,-5 2-96,2 9 192,-6-1-160,-10 8 96,-3 2-96,-10 2 0,-4 2-32,-7-8 32,-2-1-64,-14-12 128,0-4-96,-17-10-32,8-4 0,-13-16-128,14 2 64,-9-14-32,12 4 0,1-22-96,10 12 96,11-12-32,6 7 32,6 2 0,6 11 0,9 2 64,2 11 0,10 6 64,-2 7-32,1 12 64,-1 9-64,-10 12 64,-1 3-64,-12 7 64,-2 0-64,-17 3 64,4-4-64,-17-2 64,4-4-64,-16-18-32,8-3 32,-16-14-32,4-1 0,-8-14-96,8 0 64,0-10-32,13 3 0,8-7 0,15 9 0,8-7-96,12 5 96,14-10-32,8 4 32,4 6 64,6 15 0,0 10 64,0 7-32,-4 14 64,-4 7-64,-12 11 128,-9 2-96,-14 9-32,-1 0 0,-20 3 32,4-8-32,-16-9-32,3-8 32,-2-9-32,3-6 0,0-13 0,5-2 0,-9-24-160,3 4 96,6-8-32,10 4 32,6-9 64,3 0 0,7-8-160,5 11 96,12-3 32,4 9 32,8 6 0,0 6 0,-4 14 128,-1 6-64,-6 12 32,-1 4-32,-13 14 32,1-1-64,-17 10 64,3 5-64,-19-7-32,4-8 32,-13-7-32,5-2 0,-15-16 64,9 0-32,-17-20-160,8-5 64,-4-13 32,9 0 32,2-11 0,15 7 0,6-18-224,12 8 128,12-4-32,6 6 64,10 2 64,4 14 0,13 6 0,-1 10 0,3 13 0,1 8 0,-8 12 128,-4 8-64,-13 9 128,0 0-128,-14 7 32,-2 4-32,-14-11 32,-4-2-64,-17-9-32,4-6 32,-12-7-128,8-4 64,-8-18-32,8 1 0,-7-22 64,10 0 0,1-13-96,8 5 64,9-12-32,7 6 0,7-7 0,5 10 0,13 2 64,6 12 0,13 8-96,4 11 64,4 9 96,-5 11-32,-3 9 64,-5 6-64,-11 10 128,-8 1-96,-12 6 32,-3-7-32,-18-2 32,5-4-64,-20-12 64,5-3-64,-17-11-32,8-3 32,-8-14-128,8-3 64,1-18-32,11 3 0,0-11-96,12 8 96,4-4 32,8 12 32,16-2-96,4 7 64,16 5 32,-1 7 0,10-1 0,-7 4 0,0 4 64,-8 6-32,-6 12 128,-4-1-96,-12 4 128,-4 3-128,-16-4-32,0 2 0,-15-6 32,-2-2-32,-15-8 64,10 2-64,-10-16-96,8 0 32,-1-20-128,14-4 96,3-8-32,12 7 32,8-2 0,3 6 0,14-18 0,2 8 0,12 10 64,2 12 0,3 6 64,-1 9-32,-3 6 64,-4 6-64,-4 0 64,-4 4-64,-12 10 128,-1 4-96,-11 0 32,-3-1-32,-22-2-64,6-5 32,-29-2 96,12-4-64,-20-16 128,12 3-128,-7-20-160,11 2 32,1-16-96,11 3 64,4-8 0,8 6 32,8-15 64,12 15 0,8-5-160,8 10 96,8 1 32,7 7 32,14 2 64,-3 6-32,-6 14 64,-3 6-64,-14 9-32,-7 4 32,-16 8 32,0 5-32,-20 11 64,1-7-64,-20-9 64,6-1-64,-6-12-32,6-7 32,-11-8-32,9 2 0,-29-19-96,8-4 64,0-13-128,17 0 96,6-11 32,15 4 32,13-18-96,14 10 64,10-5-32,9 8 0,11 4 64,1 12 0,9 10 64,-6 10-32,-4 19 64,1 6-64,-12 13 128,-3 6-96,-18 10 32,0-1-32,-19 4 32,6-11-64,-18-6 128,4-7-96,-12-8 32,8-4-32,-8-14-64,4 1 32,-8-21-192,8 0 96,0-19-96,14 4 64,2-18 0,12 1 32,7-4 0,4 6 0,13 2 0,4 9 0,12 4 128,0 12-32,8 9 64,-4 7-64,-4 21 64,0 9-64,-10 13 64,-4 2-64,-20 13 128,2-5-96,-16 8-32,4-8 0,-12-14 32,2-3-32,-12-14 64,8 0-64,-22-8-32,3 2 32,2-24-128,11 2 64,-4-18-32,8 3 0,-8-31 64,8 6 0,9-13-160,6 13 96,10-3-96,2 14 64,9 3 128,8 12 0,8 7-32,4 12 32,0 16 32,0 6-32,-8 16 128,0 2-96,-12 15 32,-5 3-32,-15 0 32,-3 0-64,-19-10 64,8-5-64,-18-9-32,8-6 32,-24-11-32,8-2 0,-23-17 0,11 0 0,-11-21-160,11 3 96,4-8-96,12 10 64,12-6 0,17 8 32,18-14 0,14 10 0,18-10 0,9 9 0,8 2 64,0 10 0,2 10 64,2 8-32,-4 6 64,-4 8-64,-12 10 128,-8 0-96,-14 12 32,-1 2-32,-17-4 32,0-2-64,-19-8 64,3 2-64,-12-13-96,4 0 32,-4-9-32,4-5 0,0-14 0,12-3 0,0-11 64,5 0 0,2-11-160,5 8 96,8-17-32,8 0 32,12 2 64,4 15 0,8 11 0,4 9 0,-2 16 64,3 4-32,-10 14 128,2 6-96,-14 6 32,1 5-32,-12 0 32,-4-5-64,-12 2 64,-4-6-64,-16-6 64,4-2-64,-19-16-32,6-3 32,-13-14-128,6-1 64,-4-20 32,12 4 0,4-19 0,8 4 0,4-3-160,12 10 96,8-6-96,8 12 64,20-9 64,4 8 32,8 9 64,2 13-32,-1 10 128,-6 8-96,-11 9 32,-4 6-32,-16 7 32,-4 8-64,-16 0 128,-4-5-96,-15 2 32,-2-10-32,-13-5 32,6-7-64,-13-14-96,10-1 32,-13-17-128,12 0 96,-2-18-32,8 4 32,10-8-96,12 8 96,14-11-32,4 8 32,12-26 64,5 12 0,8 5 0,6 12 0,6 10 0,6 15 0,-2 9 0,1 9 0,-9 3 192,-3 4-96,-11 12 96,-7 5-96,-9 11-64,-5-5 0,-17 1-32,1 1 0,-10-12 64,1-7-32,-6-10-32,6-8 32,-22-10-128,7 0 64,-4-25-128,12-3 96,6-15-32,10 5 32,6-14-96,10 9 96,10-14-32,6 11 32,7 0 64,0 11 0,13 0 0,0 10 0,8 3 0,-4 11 0,0 4 128,0 7-64,-5 15 32,-2 5-32,-15 16-64,-2-1 32,-11 15 32,-5 3-32,-21 0 64,5 0-64,-14-11 64,2-2-64,-12-12 64,8-8-64,-12-8-32,8-6 32,-16-24-128,13 1 64,-5-11-128,11 3 96,5-3-32,10 3 32,2-28-96,11 7 96,21-11-32,7 12 32,17-1 64,0 11 0,13 2 0,3 13 0,-2 12 0,2 8 0,-7 21 128,-10 12-64,-11 19 32,-9 2-32,-19 6-64,-2 0 32,-24 8 32,3-12-32,-17-6 64,8-8-64,-15-14-32,11-3 32,-12-22 32,12-3-32,-8-15-160,10 2 64,-4-19-32,15 4 32,7-22 0,9 4 0,14-17 0,9 6 0,7-4 0,5 16 0,5 7 64,-1 12 0,-1 9 64,6 10-32,6 9 64,-4 13-64,-11 13 64,-3 7-64,-17 18-32,-4 0 32,-16 12 96,-4-12-64,-12-5 32,4-5-32,-16-11-64,8-7 32,-24-15-32,5-6 0,-14-18-160,11 0 96,1-22-32,14 4 32,7-14 0,12 4 0,16-18-96,12 11 96,12-1-32,8 15 32,8 3 64,4 11 0,18-7 64,3 10-32,-5 18-32,-5 13 32,-7 17 96,-4 0-64,-16 20 128,-4 0-128,-17 6-32,-3 2 0,-16-10-128,4-5 64,-16-8 160,9-7-64,-13-10 32,8-4-32,-11-14-192,2 0 64,-6-17-32,11-1 32,0-17 0,9-1 0,6-9-96,10 2 96,6-9-32,13 9 32,17-22 0,1 13 0,18 10 64,4 13 0,8 16 0,0 8 0,-1 23 64,-3 7-32,-13 17 128,-7 1-96,-15 13 32,-10-3-32,-11 7 32,-4-7-64,-19-10-32,-2-3 32,-19-16-32,8-3 0,-15-21 0,8-3 0,-13-22-640,12-3 352,-4-11-2080,12 6 1312,0 2-5375,12 6 3583</inkml:trace>
          <inkml:trace contextRef="#ctx0" brushRef="#br0" timeOffset="13172">16817 12408 8064,'-16'-12'2976,"16"12"-1600,-17-2-352,10-3 1600,7 10-1441,-16-5 417,4 2-992,-13 2 384,10 7-576,-10 0 32,6 3-256,-4 4-160,7 2-64,0 2 32,4-1 0,3 4-96,9 3 64,4 0 32,5 4 0,3-12 0,4 2 0,3-11-96,2-4 64,-2-9 32,1 2 0,-5-16 64,1 6-32,-7-12 64,3 9-64,-12-12-32,4 11 32,-8-7-32,4 6 0,-12-3-448,3 4 256,-10-4-3488,7 8 1985,-15 0-4769,6 2 3648</inkml:trace>
          <inkml:trace contextRef="#ctx0" brushRef="#br0" timeOffset="9368">14756 13020 4736,'-4'-4'1760,"4"4"-960,0 0-320,0 0 1216,0 0-960,-4 0 672,0 0-864,-4 0 576,0 4-640,-8 0 448,4-2-512,-7 3 320,3 2-416,-5-4 127,5 4-287,-3-3 224,3 2-256,-3 2 256,3 2-256,-5-2 160,5 2-160,-3-2 288,3 2-224,-5-3 160,6 0-192,-5 1 128,8-2-160,-8 1 160,8 0-192,-3 3 32,6 5-64,-7-2 32,8 5-64,-12 4 64,8-4-64,-4 2 128,4 6-96,0-9 128,5 0-128,-4-1 32,1-2-32,-6 4 32,4 0-64,-4-6 64,9 6-64,-4 0 64,3 0-64,-8 14 64,4 0-64,-4 4 128,7-6-96,-6 2 128,7-4-128,-8 0 32,8 2-32,-4-2-64,8 0 32,-8 4 96,8-4-64,-4 7 192,4-7-160,-4-3-32,8 0-32,-4 0 32,4-5-32,-4 2 128,8 2-96,-4 1 32,0 4-32,0-5 32,4 6-64,0 0 64,4 2-64,4 7 128,4-4-96,-4 2 32,4-2-32,0-4-128,-1-3 32,2-3 96,-1 5-32,7 0 64,0 6-64,3-8 64,-8 1-64,3-4 128,2-5-96,5 6 32,5-6-32,-2 2 96,5-4-96,4-5 32,-4 2-32,8-5 32,0 0-64,2-2 128,2-1-96,0-4 128,-8 4-128,-8-7 32,-4 5-32,0-10 32,3 2-64,20-7-32,3-2 32,-3-6 32,0 8-32,-4-3-32,-2 6 32,-6-8 32,0 8-32,6-7 64,-1 7-64,-13-8 64,1 8-64,-4-4-32,4 5 32,8-12-32,2 8 0,0-11 0,-7 6 0,0-5 64,-3 2-32,1-7 64,-2 8-64,1-6 64,-4 10-64,3-9-32,-3 8 32,0-8-32,-3 5 0,-1-8 0,-6 5 0,3-8 64,-2 2-32,-3-6-32,0 8 32,-4-8-32,4 10 0,-4-6 0,0 11 0,-4-8 0,0 4 0,0-6 64,0 1-32,-4-6 64,0 12-64,-4-10 64,4 6-64,-4-8-32,0 10 32,0-6 32,0 3-32,0-2 64,0 5-64,-4-10 64,4 8-64,-4-8 64,0 3-64,-4 1 64,4 7-64,-4-1-32,4 5 32,-12-8 32,5 5-32,-10-2 128,5 8-96,-8-8-32,8 4 0,-7-5-32,6 6 0,-6-9 64,2 4-32,-2 2 64,4 2-64,-9-4 64,3 8-64,-6-3 64,7 7-64,-8-5 64,4 8-64,-4-8 64,13 9-64,-4-6-32,9 10 32,0-6-128,4 5 64,-6-4 32,9 4 0,-9-4 0,9 2 0,-5 0 0,8 5 0,-12-8 0,8 8 0,-4-8-96,8 8 64,-5-2 32,9 2 0,-3-5-96,6 10 64,-3-5 32,9 2 0,-2-2-96,2 4 64,-1 0 32,3 4 0,6-3 64,3 7-32,4-2-96,-1 1 32,5 3 32,0 4 0,-1 0 64,1-1-32,-4 4-32,0 1 32,-4-4-32,0-1 0,-4-6 0,4 3 0,-4-4 0,-1 4 0,6 3 64,-3 1-32,-1 4-32,-1 3 32,-5-1-128,1 4 64,0 4 32,2-3 0,-7 2 64,0-2-32,-3-6 64,1 3-64,-5-2-32,3-2 32,-3 2-32,0 6 0,-3-2 0,3 2 0,-5-8 64,1-1-32,-3-4-32,2 1 32,-7 0-32,8 0 0,-8 0 0,5 4 0,-9 5 64,4 1-32,-9 1-32,10-1 32,-8 0-32,3 0 0,-8 2 64,8-6-32,-12 0-32,8-2 32,-8-1-32,4 1 0,-4-5 0,4 1 0,-4 0 128,10 2-64,-10-2-32,7 0 0,-12 0-128,10 6 64,-16-6 32,3 2 0,-12-5-96,8 0 64,-7-5 96,8 4-32,-13-7-32,8 3 32,-8-5-32,12-3 0,-12-2 0,9 5 0,-17-10 0,9 3 0,-13-6 0,12 1 0,-12-6 0,17 5 0,-13-10 64,15 8-32,-1-8-32,9 4 32,2-6-128,7 2 64,-3-4 32,10 7 0,-11-13-96,8 7 64,1-18-32,7 8 0,-3-16 0,5 12 0,0-3 64,5 10 0,-8-12 0,11 12 0,-2-15 64,4 5-32,-1-5-96,10 8 32,-5-12-32,7 9 0,2-4 64,3 6 0,-5-2 0,4 8 0,6-18-96,4 6 64,-7-4 32,6 14 0,2-12 0,-4 10 0,10-9 0,-4 8 0,0-1 64,3 12-32,-2-2-96,-1 8 32,-5-2 32,2 10 0,-3-5 0,3 8 0,12-7 0,-3 7 0,-2-8 0,0 8 0,-8-6 64,0 5-32,-8-2-32,4 3 32,-8 0-32,4 7 0,-4-10 64,0 6-32,-8-3 64,4 7-64,-8-5 64,0 10-64,-4-5-32,0 0 32,-8 0-32,0 0 0,-8 0-96,8 0 64,-12 0 96,9 3-32,-9 1-32,5 0 32,-10-2-128,10 6 64,-9-1-32,4 3 0,0-3 128,8 4-32,-4-4 128,8 3-96,0 1-160,4 4 32,-4 2-32,8 5 32,-12 1 64,14 3 0,-11-2 64,6 2-32,-10-2-32,4 2 32,-1 4-32,2 3 0,-6 5 0,11 1 0,-5 5-96,9-6 64,-5 1 32,3-4 0,-3 3-96,9 1 64,-5 0 32,4 0 0,-4-4 64,8-3-32,-8 1-96,8-6 32,-4 9 32,4-4 0,0 11 64,4-5-32,-1 5-32,10-1 32,-5-10-128,4-4 64,-5-7 32,6 0 0,2 8 0,6 2 0,-10-6 0,6-3 0,-6-1 0,1 1 0,-1 8-96,1 3 64,0-12 32,2 1 0,-3-9 64,1 2-32,-1-5-96,9 0 32,0-2-32,1-2 0,-2 2 128,5 0-32,4-6-32,0 6 32,0-1-32,-5-1 0,2 1 0,-1 1 0,-6-6 64,8 3-32,-8-5-96,3 3 32,-6-3 96,1 0-32,-8 0-32,4 0 32,-7-3-32,-2 3 0,-6-5 64,3 3-32,-9-6-32,1 8 32,-8-7 32,0 4-32,-12-5-32,10 6 32,-20-8 32,10 5-32,-6-6-96,6 1 32,-5-12 96,10 9-32,-5-9-32,8 5 32,0-9-32,4 6 0,-12-5-96,14 4 64,-12-3-32,7 2 0,-4-10 64,7 4 0,-5-8 0,9 5 0,1-8 0,3 7 0,-1-3-96,5 10 64,1 0 32,3 8 0,0-4-96,3 9 64,-3-1 32,4 5 0,1-6 64,-1 6-32,-1-4-32,2 4 32,-5-2-32,4 2 0,-4-2 0,0 2 0,0 2-96,0 6 64,0 0 32,0 4 0,0-2 0,0 6 0,0 0-96,2 2 64,-2 0 32,5 0 0,0 15 0,-3 3 0,3 7 0,0 1 0,-1 4 0,3-2 0,0-6-96,2-7 64,-2 0 32,3 0 0,1 6 0,1 4 0,-5-7 0,5 1 0,4 9 0,8-5 0,-4-8 0,4-5 0,4-2 0,4 0 0,-1-4-160,6 0 96,3-7 32,4 4 32,2-7 0,-2 3 0,0-1 64,0 1-32,-8-7 64,0 4-64,-4-4-32,-4 0 32,0 0-32,2 0 0,14 0-96,0 0 64,-4-4-32,0 4 0,-5-7 64,2 7 0,-9-3 64,-4 3-32,-6-3 64,-2 3-64,-6-5 64,-8 5-64,-9-2-96,-2 2 32,-15-4-32,6 4 0,-19-4 0,9 8 0,-12-4 0,9 0 0,-5 0 64,12 0 0,-8-4 0,12 2 0,-7-6 0,3 8 0,1-8-96,7 8 64,0-6-32,4 6 0,3-4 0,6 4 0,3-4 64,3 8 0,1-4-96,3 8 64,7-6-32,5 6 0,4-8 64,3 3 0,4-3 0,7 0 0,2-3-96,1 3 64,3-4 32,1 0 0,-4 2 64,-3 2-32,-7-4-32,2 8 32,-8-4 96,-3 0-64,-5 0 128,-5 0-128,-11-4-32,-4 4 0,-24 0-32,8 4 0,-20-4 64,10 2-32,-10-2-96,12 4 32,-4 0 32,8-1 0,-8 2-96,8-3 64,4 2-128,12 0 96,4-2-32,12 3 32,4-5 64,8 0 0,7-5 64,1 3-32,9-6-96,-2 1 32,10 0 32,-6 3 0,0-6 64,1 6-32,-4-9-96,-4 1 32,0-9 32,-1 7 0,2-10 0,-1 6 0,-2-6 0,3 6 0,-2-4 0,-3 8 0,0-3 0,-4 2 0,0-5 0,4 5 0,0-10 64,-4 7-32,-1-10-32,0 4 32,-2-8-32,2 8 0,-1-8 0,-4 10 0,-2-2 64,5 6-32,-6-4-32,1 9 32,-4-12-32,0 3 0,-4-3-96,4 8 64,-4-7 32,0 6 0,0-7 64,0 8-32,-4-5-32,0 4 32,0 0 32,-1 0-32,-3 1-96,5 4 32,-5-5 96,0 6-32,0-6-32,0 6 32,-5-14-32,5 9 0,-3-11 64,-1 3-32,-4-7-32,4 6 32,-4-2-32,4 8 0,-8-5 0,8 10 0,-12-5 0,8 5 0,-8-10 0,4 7 0,-8-10 0,8 8 0,-7-10 64,3 10-32,-7-5-32,7 10 32,-8-3-32,8 8 0,-5-3 0,5 6 0,-3-8 0,3 8 0,-5-3 0,6 6 0,-9-7 0,8 5 0,-8-6 0,4 9 0,-3-7 0,2 2 0,-2-2 0,7 6 0,-5-6 0,7 6 0,-7-6 0,9 6 0,-4-4 0,5 6 0,-6-6 64,6 6-32,-6-6-32,6 8 32,-5-4-32,4 4 0,0 0 0,4 4 0,0-4-160,4 3 96,0 2-32,8-3 32,-4 2 0,8 0 0,0-2 64,4 3 0,-4-2 0,4 1 0,4 0-96,0 2 64,3 2 32,2 2 0,7 0 64,0 1-32,2-1-32,3 2 32,-1-2 32,-4 1-32,-1 3-96,1 7 32,0 1-32,0 1 0,-1 3 64,-4-2 0,3-3 64,-7-2-32,2-6-32,-3 5 32,-2-1-128,5 5 64,-6-1 32,1 4 0,-4 0 128,4 3-64,-7 0 32,2 5-32,-3-3-64,0 0 32,-4-2 32,0 0-32,-4 4-32,4-4 32,-4 4-32,0-1 0,0 4 0,0-5 0,-4-6 64,4 0-32,-4-6-32,4 0 32,-4-4-128,0-4 64,0-2 32,4-1 0,-4-4 0,4 1 0,0-4-96,4 0 64,-4-7 32,4 2 0,0-12 64,0 4-32,-4-15-32,4 3 32,-4-10-128,0 5 64,0-11 32,0 8 0,-4-12 64,4 10-32,-4-5-96,0 12 32,-4 0 32,8 6 0,-8-8 128,8 4-64,-7 2-32,7 8 0,-9-1-128,9 6 64,-3 1 32,3 3 0,0 0 0,3 7 0,-3 4 0,0 6 0,0 11 0,0 8 0,0 7 0,4-1 0,-4 0 0,5-4 0,-5 2 64,0-1-32,-5 3-32,5-4 32,-7 4-128,2 5 64,-3-9 32,0-2 0,-8-8 64,9 1-32,-9-4 64,4 2-64,-16 5-96,7 0 32,-7 0 32,10 3 0,-10 0 64,7-3-32,-7-1-32,5-2 32,-5 0-128,8-2 64,-3 0 32,2-2 0,1-3 0,5-5 0,-1 2 0,4-2 0,-9 1 0,10 3 0,-6-4 0,6 4 0,-5-2 64,9 0-32,-5-1-96,8 0 32,-8 0 32,4 0 0,-5 3 64,6-4-32,-9 0-32,8 1 32,-12 0-32,8 0 0,-12 2 0,8 2 0,-16-5 0,12 5 0,-8-8 0,8-1 0,-10 1 64,6 1-32,-8-4-96,8 2 32,-8-2-32,8 4 0,-8-6 128,8 6-32,-8 0-32,13-2 32,-6-2-32,10 3 0,-10-4 0,11 0 0,-12 2 0,8-3 0,-10-2 0,7 4 0,-2-4 0,6 0 0,-2 0 0,3 4 0,-12-2-96,8 3 64,0-5 32,8 0 0,0 0-96,4 0 64,5-5-32,3 3 0,7-6 64,5 8 0,4 0 0,4 4 0,4 0 0,0-2 0,0 3-96,-1 2 64,-2-3 32,-3-2 0,-2-2 0,1 4 0,-6-4 64,6 0-32,-10-4 64,7 4-64,-14-2 64,2-2-64,-4 0 64,-3 4-64,-4-3-32,2-2 32,-10-1-32,1 0 0,-12-5 0,10 4 0,-18-1-96,8 6 64,-12-6 96,12 4-32,-8-10-32,8 4 32,-8-12-128,9 8 64,-8-10-32,9 6 0,0-4 128,10 4-32,-4 1 64,3 4-64,-6-9-96,3 4 32,0-7 32,8 8 0,-4-9 64,8 6-32,-3-8-32,2 6 32,-7-6-128,13 3 64,-8-3-32,6 6 0,-4-1 0,6 5 0,-6-4 64,7 8 0,-8-3 0,10 5 0,-4-5 0,8 3 0,-4-15 64,0 6-32,0-10-32,0 5 32,0-4-32,0 7 0,0-11 0,5 12 0,-5-12 0,5 6 0,-5-10-96,2 12 64,2-12 32,1 12 0,-2-2 0,1 4 0,1-2 0,0 10 0,-5-10 0,2 2 0,2-14 0,4 4 0,-4-1 0,8 14 0,-8-3 0,4 12 0,0-4 0,4 8 0,0 0 0,0-2 0,0 2 0,0 7 0,4-8-96,4 7 64,-5-3 32,6 4 0,-9-5 64,4 8-32,-5-2-96,1 2 32,4-5 32,1 10 0,-6-5 64,1 0-32,-5 0-32,2 0 32,-4-5-32,1 5 0,-6-3 0,5 3 0,-5-2 64,0 4-32,0-2-32,0 0 32,-5-2-32,5 2 0,-4-5 0,2 10 0,-8-5 64,6 0-32,-8 0 64,5 0-64,-9 0-32,9 0 32,-14 0-32,9 0 0,-7 0-96,3 2 64,-4-2-32,3 3 0,-2 2 64,3-3 0,-4 3 0,8 1 0,-3 1 0,6 8 0,-3 2 0,5 9 0,-6-2 0,5 0 0,-4 6 64,8-7-32,-8 2-32,8-3 32,-8 6-128,10 0 64,-12 7 32,11 4 0,-8 5 0,6-6 0,-2-3-96,7-3 64,-9-4-32,9 0 0,-5 5 128,5-5-32,-2 4 128,4 3-96,-2-4-96,5-2 0,-5 2-32,4-1 0,1 4 64,-3 5 0,3 4 0,2-5 0,2 2 0,-2-6 0,-2-1 0,2-5 0,-3 3 0,4 1 0,-4 4 0,6-2 0,-4 2 0,2-1 0,4-6-96,-4-5 64,0-6 32,4 0 0,4-4 0,0 1 0,4-5-160,0 5 96,3-5 32,5 4 32,0-3 64,0 0-32,9-5-32,-2 5 32,9-4-32,-5-1 0,1-6 0,-4 4 0,-1-8 64,2 4-32,3-2-1088,-1-2 608,5-3-3584,-1 7 2240,5-7-5855,-4 7 4319</inkml:trace>
          <inkml:trace contextRef="#ctx0" brushRef="#br0" timeOffset="19658">13904 13999 4992,'-16'-18'1920,"16"18"-1024,-19-4-64,6 1 1664,10 3-1376,-13-8 960,4 1-1216,-9-6 447,5 2-767,-7-11 352,6 2-544,-11-16 256,5 1-352,-8-18 192,3 6-224,-4-13 64,12 11-160,-4-18 0,12 10-64,5-20-64,7 5 32,7-12-32,5 6 0,8-2-2112,4 15 1152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13.78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75BC2B7-3DD6-49A3-BD6D-41BDDE690C74}" emma:medium="tactile" emma:mode="ink">
          <msink:context xmlns:msink="http://schemas.microsoft.com/ink/2010/main" type="writingRegion" rotatedBoundingBox="13696,8153 15022,4844 16765,5543 15439,8852">
            <msink:destinationLink direction="with" ref="{A417FA6F-2265-4C6C-9C7F-0306EE73F5FC}"/>
          </msink:context>
        </emma:interpretation>
      </emma:emma>
    </inkml:annotationXML>
    <inkml:traceGroup>
      <inkml:annotationXML>
        <emma:emma xmlns:emma="http://www.w3.org/2003/04/emma" version="1.0">
          <emma:interpretation id="{D299E91B-98A2-46D3-B35F-91D3EACDB38D}" emma:medium="tactile" emma:mode="ink">
            <msink:context xmlns:msink="http://schemas.microsoft.com/ink/2010/main" type="paragraph" rotatedBoundingBox="13696,8153 15022,4844 16765,5543 15439,88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3D21EB-66A4-4CF8-88CF-09729DD3A0FC}" emma:medium="tactile" emma:mode="ink">
              <msink:context xmlns:msink="http://schemas.microsoft.com/ink/2010/main" type="line" rotatedBoundingBox="13696,8153 15022,4844 16765,5542 15439,8852"/>
            </emma:interpretation>
          </emma:emma>
        </inkml:annotationXML>
        <inkml:traceGroup>
          <inkml:annotationXML>
            <emma:emma xmlns:emma="http://www.w3.org/2003/04/emma" version="1.0">
              <emma:interpretation id="{3D2A108A-9253-43EF-8259-7F94A797AA2F}" emma:medium="tactile" emma:mode="ink">
                <msink:context xmlns:msink="http://schemas.microsoft.com/ink/2010/main" type="inkWord" rotatedBoundingBox="14686,8527 14750,8501 14775,8561 14710,8587"/>
              </emma:interpretation>
              <emma:one-of disjunction-type="recognition" id="oneOf0">
                <emma:interpretation id="interp0" emma:lang="nb-NO" emma:confidence="0">
                  <emma:literal>g</emma:literal>
                </emma:interpretation>
                <emma:interpretation id="interp1" emma:lang="nb-NO" emma:confidence="0">
                  <emma:literal>p</emma:literal>
                </emma:interpretation>
                <emma:interpretation id="interp2" emma:lang="nb-NO" emma:confidence="0">
                  <emma:literal>.</emma:literal>
                </emma:interpretation>
                <emma:interpretation id="interp3" emma:lang="nb-NO" emma:confidence="0">
                  <emma:literal>b</emma:literal>
                </emma:interpretation>
                <emma:interpretation id="interp4" emma:lang="nb-NO" emma:confidence="0">
                  <emma:literal>5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75F6CC79-8FB2-4045-B649-96451EB8965A}" emma:medium="tactile" emma:mode="ink">
                <msink:context xmlns:msink="http://schemas.microsoft.com/ink/2010/main" type="inkWord" rotatedBoundingBox="14457,6255 15022,4844 16765,5542 16199,6953"/>
              </emma:interpretation>
              <emma:one-of disjunction-type="recognition" id="oneOf1">
                <emma:interpretation id="interp5" emma:lang="nb-NO" emma:confidence="0">
                  <emma:literal>t</emma:literal>
                </emma:interpretation>
                <emma:interpretation id="interp6" emma:lang="nb-NO" emma:confidence="0">
                  <emma:literal>i</emma:literal>
                </emma:interpretation>
                <emma:interpretation id="interp7" emma:lang="nb-NO" emma:confidence="0">
                  <emma:literal>I</emma:literal>
                </emma:interpretation>
                <emma:interpretation id="interp8" emma:lang="nb-NO" emma:confidence="0">
                  <emma:literal>ä</emma:literal>
                </emma:interpretation>
                <emma:interpretation id="interp9" emma:lang="nb-NO" emma:confidence="0">
                  <emma:literal>å</emma:literal>
                </emma:interpretation>
              </emma:one-of>
            </emma:emma>
          </inkml:annotationXML>
          <inkml:trace contextRef="#ctx0" brushRef="#br0">15543 6016 8576,'-4'-27'3232,"4"27"-1728,0-68-768,0 33 1695,0 3-1343,-4-32 800,4 7-1120,-15-16 672,2 9-832,-27-18 96,5 16-416,-33-20-32,12 16-160,-16-15 96,18 22-128,-6-2-320,11 20 160,-2 2-2240,11 12 1280,-4-1-5759,13 11 3807</inkml:trace>
          <inkml:trace contextRef="#ctx0" brushRef="#br0" timeOffset="1201">15802 5921 10624,'3'-77'4032,"-3"77"-2177,25-134-1471,-13 73 1216,4 14-960,3-51-96,5 7-352,8-35-416,3 10 128,5-14-3999,-3 19 2239,2-5-4448,1 25 3584</inkml:trace>
          <inkml:trace contextRef="#ctx0" brushRef="#br0" timeOffset="447">16155 5982 6144,'-7'-5'2368,"7"5"-1280,0-20-64,0-1 1856,4 3-1568,4-39 1151,8 4-1439,7-32 768,10 11-1024,23-25 160,0 10-544,11-14-96,4 20-160,5-13-640,-8 26 256,6-1-5599,-2 21 3199,4 15-4512,-4 13 4096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00.56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2B979B6-04CC-4DAB-A0A9-8F8991300AB7}" emma:medium="tactile" emma:mode="ink">
          <msink:context xmlns:msink="http://schemas.microsoft.com/ink/2010/main" type="writingRegion" rotatedBoundingBox="13413,12486 17100,12678 16991,14769 13304,14577">
            <msink:destinationLink direction="with" ref="{A417FA6F-2265-4C6C-9C7F-0306EE73F5FC}"/>
            <msink:destinationLink direction="with" ref="{FB0998BE-3F77-4EB6-97BC-78F2DE8F6493}"/>
          </msink:context>
        </emma:interpretation>
      </emma:emma>
    </inkml:annotationXML>
    <inkml:traceGroup>
      <inkml:annotationXML>
        <emma:emma xmlns:emma="http://www.w3.org/2003/04/emma" version="1.0">
          <emma:interpretation id="{97833372-3371-40AC-BD71-A98F68AA7F60}" emma:medium="tactile" emma:mode="ink">
            <msink:context xmlns:msink="http://schemas.microsoft.com/ink/2010/main" type="paragraph" rotatedBoundingBox="13413,12486 17100,12678 16991,14769 13304,145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DD7D83-A1FF-49EA-8855-F4D1D24D0FDC}" emma:medium="tactile" emma:mode="ink">
              <msink:context xmlns:msink="http://schemas.microsoft.com/ink/2010/main" type="line" rotatedBoundingBox="13413,12486 17100,12678 16991,14769 13304,14577"/>
            </emma:interpretation>
          </emma:emma>
        </inkml:annotationXML>
        <inkml:traceGroup>
          <inkml:annotationXML>
            <emma:emma xmlns:emma="http://www.w3.org/2003/04/emma" version="1.0">
              <emma:interpretation id="{395BF748-CF02-467E-A1F2-E195F098B99A}" emma:medium="tactile" emma:mode="ink">
                <msink:context xmlns:msink="http://schemas.microsoft.com/ink/2010/main" type="inkWord" rotatedBoundingBox="13413,12486 17100,12678 16991,14769 13304,14577">
                  <msink:destinationLink direction="with" ref="{CD9E00CA-184A-4DB4-AB0D-D128C57C6EAF}"/>
                </msink:context>
              </emma:interpretation>
              <emma:one-of disjunction-type="recognition" id="oneOf0">
                <emma:interpretation id="interp0" emma:lang="nb-NO" emma:confidence="0">
                  <emma:literal>åe*</emma:literal>
                </emma:interpretation>
                <emma:interpretation id="interp1" emma:lang="nb-NO" emma:confidence="0">
                  <emma:literal>år*</emma:literal>
                </emma:interpretation>
                <emma:interpretation id="interp2" emma:lang="nb-NO" emma:confidence="0">
                  <emma:literal>ål*</emma:literal>
                </emma:interpretation>
                <emma:interpretation id="interp3" emma:lang="nb-NO" emma:confidence="0">
                  <emma:literal>å*</emma:literal>
                </emma:interpretation>
                <emma:interpretation id="interp4" emma:lang="nb-NO" emma:confidence="0">
                  <emma:literal>åk*</emma:literal>
                </emma:interpretation>
              </emma:one-of>
            </emma:emma>
          </inkml:annotationXML>
          <inkml:trace contextRef="#ctx0" brushRef="#br0">14595 12450 3840,'0'-6'1472,"0"6"-768,0-4-128,0 0 1280,0 4-1024,-15-4 736,15 8-928,-12-4 512,4 4-672,-18 3 96,14 3-320,-23 7-96,27 1-96,-19 4-128,19-1 32,-4 1 32,24 1 0,-4-5 0,27 4 0,0-14 0,11-2 0,1-12 0,14 1 0,-21-5 0,7-1 0,-12-3 64,11 6-32,-20-4 608,-3 4-352,-23-6 1024,12 3-737,-24-4 353,-2 5-544,-7-8-128,-2 5-160,-23-4 0,14 5-64,-17-2-576,25 7 288,-10 4-5023,25 6 2879</inkml:trace>
          <inkml:trace contextRef="#ctx0" brushRef="#br0" timeOffset="6420">14026 12168 3456,'-11'-15'1408,"11"15"-768,0-10 160,0 7 1280,11 3-1152,4-7 576,-4-1-928,-2-2 256,3 3-480,2-8 160,-5 9-288,2-9 128,10 5-192,-7 0 224,12 2-256,-5 1 256,-1 7-256,6-3 320,9 6-256,-15-6 384,15-1-320,3-4 159,5 2-255,-5-5 128,-3 8-160,-1-8 64,1 11-96,-3-4-64,3 4 0,-9-3 32,9 6-32,-3-3 64,17 4-64,-17-4-32,14 6 32,-2-1-32,17-2 0,-6 4 0,3 0 0,0 4 0,14-1 0,-5 2 128,3 1-64,-4 2 32,7-2-32,-18 2 32,6-1-64,-15-3 64,-2 3-64,-12-1 64,8 2-64,-8-2-32,3 2 32,0-5-32,0 1 0,11-4 64,-11 0-32,-15-4 128,18 2-96,-18-2-32,3 1 0,-11-1-32,11 4 0,-11-4 64,-1 5-32,-11-8 64,0 0-64,-11 0 64,11 4-64,-21-4 128,7 3-96,-21-6 192,23 3-160,-22-7 96,13 2-96,-13-5 96,7 0-128,-28-5-32,23 8 0,-28-7-32,13 4 0,-8-5 64,6 5-32,-18-5 64,21 5-64,-36-5 64,22 5-64,-7-5 64,12 10-64,-18-7 64,18 9-64,-6-7-32,15 5 32,-9-5-32,20 7 0,-12-4 0,24 7 0,-14-3 0,16-2 0,1 2-96,5 3 64,15 0-32,15 3 0,-9 2 64,29 1 0,11 5 0,15 3 0,-6 0-96,6 4 64,-6-5 32,17 2 0,10-1 0,8 0 0,-24 0 0,7 1 0,8-2 0,0 2 0,-14-5 64,-9 1-32,-12-4 64,12 0-64,-14-4 64,2 2-64,-31-2 128,5 1-96,-20-4 256,12 0-192,-24-4 160,3 1-160,-17-9 0,6 2-64,-41-11-64,26 6 32,-31-10 32,19 5-32,-34-5-32,11 4 32,-11 4-32,26 5 0,-17-1 0,16 5 0,-36-9-96,22 6 64,3 1-32,32 3 0,-2-1 64,14 5 0,11 3 0,12 3 0,26 8-96,20 6 64,24 5 32,11 2 0,6 1 0,21 4 0,-7-1-96,-5-3 64,5 3 32,1 0 0,40 0 0,-29 1 0,18-5 0,-18 1 0,14-3 0,-11-2 0,0-5 64,-14-5-32,-9-7 128,-4 5-96,-28-8 128,-6 0-128,-20-3-32,-12 3 0,-34-5 32,11 2-32,-47-4 64,13 0-64,-82-7 64,14 0-64,-37-4-32,23 3 32,-20-2-32,28 4 0,7-2-160,20 8 96,-9-7-32,17 7 32,-8-3 128,40 5-32,-8-2-96,26 7 32,0 0-128,23 7 96,0 1 32,14 2 32,-5 2-96,23 1 64,29 9 32,20 1 0,20 2 64,7 0-32,-7-3 64,1-4-64,5-5-96,-5 2 32,48-2 32,-10 5 0,-36-11 64,-23 1-32,-26-8 64,3 3-64,-23-3 128,0 0-96,-23-6 32,-1-2-32,-57-6 32,-12 0-64,-58-15-32,0 8 32,-12-4-32,27 8 0,-15-1 0,23 3 0,-55-8 0,32 5 0,-12-4 0,38 9 0,-26-6-96,35 9 64,-12-4 32,24 7 0,2-3 0,21 5 0,-1 2-96,24 3 64,11 0-32,12 3 0,12 2 0,11 1 0,24 1 64,19 8 0,16 2-96,-1 1 64,20 0 32,30-1 0,-4 1 0,-14 2 0,15-2 0,-3 4 0,-9-4 0,-12-1 0,-14-2 128,-9-2-64,-20-5 128,-6 2-128,-29-6 32,-14-1-32,-38-6-64,14 3 32,-43-7 32,-6 0-32,-52-11 64,9 0-64,-44-7-32,32 8 32,-47-11-32,36 6 0,-47-2 0,17 7 0,-20-5 0,41 7 0,8 2 0,36 5 0,-1-2-96,23 3 64,-20-11-32,18 8 0,17-1-96,29 4 96,26 3 32,26 4 32,20 4-96,24 3 64,31-1-32,6 6 0,7 1 128,-10 2-32,-11-2 64,-12 2-64,-14-8 64,-9 4-64,-26-4 64,8 0-64,-31-7-32,14 3 32,-34-6 32,11-1-32,-35-2 64,9-1-64,-41-8-32,12 8 32,-41-11-128,15 8 64,-21-8 96,10 3-32,-24 2-32,23 3 32,-9-5 32,21 5-32,-23-5-32,37 8 32,-14-3-128,20 7 64,-6-5 32,21 4 0,-15 1-96,26 3 64,-6-3 96,15 6-32,-8 0-32,13 4 32,-19 3-32,34 2 0,-29 1 0,21 5 0,-7 0-96,10 4 64,-24-2 32,20 2 0,-5-1 0,8 4 0,-2 0 0,14 3 0,-12 14 64,12 1-32,0-8-32,12-7 32,2 0-32,-2-3 0,-3 8 0,2-6 0,-11-2 0,15-7 0,-15-8 0,9 1 0,-9-7 64,0-1-32,0-13-96,0 2 32,0-12 32,0-5 0,0-15 0,11 9 0,-11-16 0,15 12 0,-4-11 0,-2 8 0,3-9-96,11 12 64,-12-8 32,10 12 0,5-4 0,9 10 0,-1-3 0,13 11 0,-1-5 0,1 8 0,-4 3 0,3 8 0,1-5 0,14 8 0,-6-7 0,14 4 0,4-4 0,-6 7 0,2 0-96,-2 7 64,5 0-32,-2 7 0,-3-3 128,14 3-32,-26-4-32,6 5 32,-15-8 32,1 3-32,-4-7-32,4 4 32,-21-2 32,6 2-32,-9-4-32,3 0 32,-17-6-32,14 3 0,-23-3 64,0 3-32,-12-7-32,12 2 32,-20-2-32,-6 7 0,-9-6 0,0-1 0,-46-11 64,14 4-32,-25-4-96,22 8 32,-23-1 96,24 4-32,-24 0 64,23 4-64,-31-5-32,19 8 32,-19 0 96,28 3-64,4 5-96,22 2 0,-8 2 96,21-2-32,-39 3 64,32 5-64,-19 4-32,25-2 32,-23 5-32,23 3 0,-11 2 0,11-2 0,0 4 64,15 3-32,-27 14-32,24 1 32,-15 0-32,30-5 0,-18 8 64,20 0-32,-20 3-32,26-2 32,-15 12 32,30 2-32,-15-12-32,11-6 32,4-6-128,5 3 64,0 17 32,6-1 0,-14-6 64,11-11-32,-2-8-32,5-1 32,-18-14-128,4-1 64,2-11 96,-2-4-32,-12-7 64,0 0-64,0-22-96,0 1 32,0-24 32,0 5 0,0-8 0,0 1 0,0-6 0,0 10 0,0-20 0,9 10 0,2-3 0,4 7 0,-15-29 0,9 8 0,-9-1 64,11 11-32,4 0-96,-4 14 32,-11-1 32,9 12 0,-9-1 64,0 11-32,0-2-32,0 9 32,0 5-32,0 5 0,0 1 0,0 7 0,-9 0 0,-2 7 0,-15 11 0,26 7 0,-24 6 0,13 4 0,-24 0 0,23 1 0,-8-1 0,6 0 0,-7 2 64,21 4-32,-23 24-32,11 1 32,1 12-32,11-8 0,0 5 0,23-8 0,0-1 0,-2-6 0,5 5 0,-6-9 0,6 7 0,-6-3 0,4 3 0,2-5 0,-6-2 0,6-6 0,-6 0 0,15-5 0,-9-5 64,-5-5-32,-1-4-32,6-3 32,-3-11-32,0 3 0,1-7 0,-4 2 0,18 2 0,-4 1 0,-25-8 0,17-3 0,-26-7 64,12 4-32,-24-8 64,12 0-64,-26-6 64,6 2-64,-27-9 64,24 4-64,-23-15-96,25 6 32,-28-14-32,26 4 0,-12-14 64,15 8 0,-15-12-96,9 8 64,-9-4 32,15 11 0,-15-11 0,9 9 0,-6-11 0,9 8 0,-24-2 128,21 11-64,-8-2 32,13 13-32,-25-12-192,26 7 64,-15-3-32,9 10 32,-9-7 64,23 7 0,-23-2 64,24 8-32,-12 2-32,23 2 32,-12 5-32,12 6 0,0 5-96,12 6 64,2 4 32,18 3 0,3 14-96,11 0 64,12 12 32,0-9 0,-11 5 0,8-3 0,-6 5 0,9 1 0,-3 4 0,6-2 0,6-5-96,14-3 64,9-10-32,3-5 0,11-2 128,0-3-32,1-5-160,-1-2 64,1 2-2016,-13-1 1152,-13 4-6335,-1 0 4063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35.23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D9E00CA-184A-4DB4-AB0D-D128C57C6EAF}" emma:medium="tactile" emma:mode="ink">
          <msink:context xmlns:msink="http://schemas.microsoft.com/ink/2010/main" type="inkDrawing" rotatedBoundingBox="14744,11911 15001,10414 15466,10494 15209,11991" semanticType="callout" shapeName="Other">
            <msink:sourceLink direction="with" ref="{395BF748-CF02-467E-A1F2-E195F098B99A}"/>
          </msink:context>
        </emma:interpretation>
      </emma:emma>
    </inkml:annotationXML>
    <inkml:trace contextRef="#ctx0" brushRef="#br0">15304 9846 3584,'0'-15'1408,"0"15"-768,0-3 288,0 3 1216,4 7-1152,-4-4 288,5 5-768,-5 2 32,4 8-288,-4 2 32,3 5-160,-3 7 288,0 4-224,-3-1 256,3 0-256,-13 8 160,6-5-192,-14 15 224,9-6-256,-7 2 384,7-2-288,-8-6 224,4-2-224,-4 0 63,4 0-159,-4-3 160,6-1-192,-7-3 320,5-4-224,-3 0 160,7 0-192,-9 4 128,10-4-160,-6 12 160,6-5-192,-5 3 192,8 2-192,-4-2-32,8-2-32,-3-4-32,2-4 0,1-3 64,4 3-32,0 7-32,4 5 32,1-9 32,6 1-32,1-7 128,4 0-96,3-8 320,5 1-192,4-8 32,4 5-128,3-9-64,2 6 0,2-9 32,1 0-32,-5-6-2048,2 0 1088,-10-5-5407,1 4 3519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40.84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B0998BE-3F77-4EB6-97BC-78F2DE8F6493}" emma:medium="tactile" emma:mode="ink">
          <msink:context xmlns:msink="http://schemas.microsoft.com/ink/2010/main" type="inkDrawing" rotatedBoundingBox="13320,12649 16919,12639 16925,14765 13326,14775" hotPoints="13253,13835 13526,12763 16911,12881 16911,13956 15906,14812 13637,14625" semanticType="enclosure" shapeName="Hexagon">
            <msink:sourceLink direction="with" ref="{44F098EA-CEF4-4629-9416-841BA3D3CB13}"/>
            <msink:sourceLink direction="with" ref="{B2B979B6-04CC-4DAB-A0A9-8F8991300AB7}"/>
          </msink:context>
        </emma:interpretation>
      </emma:emma>
    </inkml:annotationXML>
    <inkml:trace contextRef="#ctx0" brushRef="#br0">13890 12080 3840,'-8'-15'1472,"8"15"-768,0 4-416,0-1 736,3 5-608,2-1 448,3 3-512,-5 1 384,6 3-416,-2-1 256,5 5-320,-3 0 0,3-1-160,4-2 96,3 3-128,4-4 32,3 4-32,0 0 96,2-1-96,0 1 192,4 3-160,0-7 192,-4 4-192,-4-8 256,-5 5-224,-3-5 256,5 0-256,7 1 160,2 3-160,-2-3 64,4-1-96,1 2 96,-2-2-128,5 0 32,0 5-32,4-9-64,-1 6 32,-4-6 32,2 1-32,-2-3 128,1-1-96,-8-3 192,0 3-160,-4-3 96,-4 5-96,8-2 0,0 1-32,0-1 32,4 1-64,-2-4 64,3 0-64,-2 0-32,1 3 32,4 0 96,-4 2-64,3-5 255,-2 0-191,1 0 96,-1 0-128,0-5 0,-3 5-32,2-3 32,-4 0-64,-4-4 64,-4 7-64,0-7 64,4 7-64,-4-5 64,0 5-64,0-3-32,0 6 32,-1-6 32,4 3-32,3-3 128,2-1-96,-5-3 32,5 7-32,-5-6 32,5 1-64,-4-2 64,-4 7-64,0-6-32,3 2 32,2-7 96,3 1-64,-4-5 128,-6 8-128,4-3-32,1 2 0,-7-2-32,5 3 0,-7-4 64,2 8-32,-4-8 64,0 5-64,1-6 128,-1 9-96,-1-7-32,6 5 0,-6 0-32,1 0 0,-4-2 64,4 4-32,4-7-96,4 5 32,-8-1 32,4 2 0,-4-3 64,4 7-32,-1-11-32,1 8 32,0-4-32,1 7 0,-6-7 64,1 7-32,-1-3 64,5-2-64,8-2-96,-3 1 32,-5-6 32,3 9 0,-3-4 0,0 4 0,0-1 0,0 4 0,-4-3 0,3 3 0,2-3 0,-1-2 0,-4-2 0,4 7 0,-5-6 0,1 2 0,-1-4 0,3 8 0,-6-6 0,3 6 0,-4-7 0,2 7 0,-2-4 0,3 4 0,-4-3 64,4 6-32,-3-3-32,4 0 32,-3 0-128,5 0 64,-6 0 96,5 4-32,0-4-32,0 0 32,0 0-128,1 7 64,-6-4 32,5 5 0,0-1 64,0-1-32,-4 1-32,4 4 32,-4-4-32,3 0 0,-2 1 256,3-1-128,-5-1 160,2 1-160,-1 1-64,0 2-32,0 2-32,-1-2 0,-3 3 0,1 2 0,-1 2 64,-1 1-32,2 0 64,1 4-64,-1-5 64,0 4-64,-3-6-32,3 2 32,0-3-32,-1 3 0,-4-2-96,0-2 64,0-1 96,0 1-32,0 2 128,0 2-96,0 4-96,0 1 0,0-4 32,0 2 0,0-2 0,0 4 0,0-4-96,0 2 64,-4-2 32,4-1 0,-10-2 0,10 3 0,-2-1 0,2 1 0,-5 0 0,5-1 0,-5 1 64,5 3-32,-2-2-32,4 1 32,-2-2 32,0 2-32,-2-2-32,2 4 32,-4-4 32,4-1-32,-8-2-32,8 3 32,-4-5-32,4 5 0,-5-4 64,5 4-32,-4-5-32,1 5 32,-6 4-32,9-4 0,-7-1 64,7 4-32,-9-4 64,9 1-64,-7-3 64,2 2-64,-2-2 64,3-2-64,-8-1 64,7 1-64,-6-2 128,3 3-96,-4-3 32,4 3-32,-4-4-64,4 5 32,-8-2 32,9 5-32,-10-3 64,9 2-64,-7 1 64,6 0-64,-3-4 64,5 4-64,-6-5-32,5 5 32,-3-3 32,4 2-32,-9-2 64,6 3-64,-6-1-32,4 1 32,-11-1 96,7 4-64,-7 1 32,3 2-32,-8 5-64,8-8 32,-8 1-192,4-2 96,-4-2 96,8-1 0,-8-2 128,4-2-96,-11-2 128,12 0-128,-9-5 128,8 6-128,-8-6 32,12 6-32,-4-5 32,4 3-64,-3-2-32,2-2 32,-7-2-32,9 3 0,-9-4 0,3 5 0,-5-5 128,2 4-64,-10 0-32,11 1 0,-13-5-32,12-1 0,-11 3 0,11-2 0,-12 1 0,9-1 0,-6 0 0,9 2 0,-2-3 0,6 3 0,-4-5 0,8 3 0,-8-3 0,4 0 0,-8-3 0,8 3 0,-11-7 0,7 7 0,-11-5 0,11 10 0,-10-5 0,10 0 0,-6 0 64,6 0-32,-8-5-96,8 5 32,-7-3 32,10 3 0,-6-3 0,10 3 0,-2-4-96,2 8 64,-2-8 32,4 4 0,-9-3 128,8-2-64,-8 0-32,4 0 0,-8-2-32,4 7 0,-3-3-96,10 3 64,-7-3 32,9 3 0,-20-4 0,6 1 0,-6-5 0,6 8 0,-6-3 64,7 3-32,0-4-32,9 8 32,-5-8-32,7 4 0,-2-7 0,2 4 0,-5-5 0,5 5 0,0-4 0,10 7 0,-8-3 0,3-1 0,-17-4 0,10 5 0,-5-4 0,4 7 0,-4-7 0,5 7 0,0-3 0,1 3 0,-1-8-96,2 5 64,-2-8-32,2 8 0,-2-8 64,4 4 0,-1-8 0,3 5 0,-2-8 64,3 8-32,-4-7-32,8 2 32,-3-6-32,6 7 0,-3-11 0,5 11 0,-6-3 0,5 6 0,-8-3 0,9 3 0,-10-6 0,6 5 0,-5-9 0,9 7 0,-9-10 0,6 7 0,-4-8 0,5 3 0,-3-3 0,5 7 0,-5-3 0,8 4 0,-5-1 0,6 3 0,-6 2 0,9 6 0,-7-3 0,7 5 0,-9-5 0,9 3 0,-7-7-96,7 3 64,-5-7 32,5 8 0,-3-15 0,3 7 0,-4-7 0,4 4 0,-4 1-96,8 5 64,-8 0 96,4 5-32,-4-7 64,4 2-64,-8-3-96,8 5 32,-5-12-32,10 7 0,-5-10 64,0 3 0,0-7 64,0 7-32,0-6-32,0 9 32,0-6-128,0 8 64,0-2 32,0 8 0,0-8 0,4 9 0,0-12 0,0 3 0,0 2 0,0 2 0,-1-7 0,2 4 0,-1 4 0,-1 5 0,2-6 64,-1 5-32,0-5-32,-1 4 32,2-7-128,-1 4 64,-1-16-32,6 8 0,-2-10 64,2 10 0,-2-6 64,0 6-32,-2-7-32,4 11 32,-7-4-128,8 8 64,-3-5 32,4 8 0,-1-8 0,-3 9 0,0-9 64,2 4-32,-4-2-96,-3 2 32,2 3 32,1 8 0,-2 1 0,1 2 0,1-6 64,0 2-32,-3-12-32,2 5 32,-4 5-32,5 5 0,-5-1-96,3 2 64,1-9 32,1 5 0,-2 4 0,1 4 0,0 0 64,1 0-32,2-3-32,1 6 32,-4-3-128,0 0 64,4-3 32,0 6 0,-4 1 0,4-1 0,0 2 64,0-2-32,0 4-96,0 0 32,-4-4 32,4 5 0,0-1 0,-1-1 0,2-2 0,-1-1 0,0 2 0,4-2 0,-4-1 0,3 6 0,-2-1 0,3 1 0,-5-6 64,4 6-32,-1-1-32,-3 0 32,-2-4-736,1 5 384,4-8-2496,-3 3 1568,4-3-5567,5 0 3775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47.63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4FE61815-BBDD-4C60-8E72-3796F90AA17D}" emma:medium="tactile" emma:mode="ink">
          <msink:context xmlns:msink="http://schemas.microsoft.com/ink/2010/main" type="inkDrawing"/>
        </emma:interpretation>
      </emma:emma>
    </inkml:annotationXML>
    <inkml:trace contextRef="#ctx0" brushRef="#br0">2737 3477 5248,'-2'-2'2016,"2"2"-1088,0 2-384,0-1 1408,2 5-1088,1 1 992,0 2-1056,1 6 544,1 2-768,1 5 415,2 2-575,2 11 256,3 0-384,0 11 256,1 0-288,2 11 192,1-3-224,2 10 288,-3-8-288,5 8 160,-2-7-224,-1 11 128,3-5-160,-4 7 288,-3-7-224,-1 5 32,-1-9-128,1 8 96,-1-11-128,0 6 32,4-9-32,-3 2-128,2-5 32,-1 2-32,1-8 0,0 2 128,-1-8-32,0 2-32,1-9 32,-2-3-1024,-1-6 544,-4-8-2912,0-1 1856,-3-15-4639,-4-2 3487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49.61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FB888870-45BE-4314-BE96-CCB1CE7942BE}" emma:medium="tactile" emma:mode="ink">
          <msink:context xmlns:msink="http://schemas.microsoft.com/ink/2010/main" type="inkDrawing"/>
        </emma:interpretation>
      </emma:emma>
    </inkml:annotationXML>
    <inkml:trace contextRef="#ctx0" brushRef="#br0">2739 3506 5248,'-7'4'2016,"7"-4"-1088,0 2-320,0-2 1248,2 2-1056,0-2 704,2 1-896,5-1 512,2 0-640,1 0 256,2 0-448,5 0 255,2 0-287,4-1 192,-3 1-224,5-2 128,-2 0-192,2-2 128,0 2-160,4-5 160,-1 2-192,4-5 96,2 4-96,3-6 0,-4 4-32,5-2-64,-4 0 32,4-3-32,-2 2 0,8-3 64,-5 2-32,5-2 64,-3 1-64,5-2-32,2 1 32,-5-2 32,4 4-32,0-3-32,-2 2 32,1-3-32,2 2 0,2 2 64,2-2-192,0 4 32,-2-3 32,-7 0 160,-2 2 96,3 2-64,2-3-96,2 2 0,0-4 32,-3 2-32,-3 1-32,-1-2-64,3 0 32,4 2-32,0-2 0,-1-2 64,-3 0 0,-7 0 0,3-3 64,2 0-32,2 0 64,1-4 0,0 6 32,-1 0-64,-6-1 32,-2 0-64,0 3-32,-8 2 96,16-4 0,-2 0-32,2 1-64,-2 0 32,-5 1-32,-8 2 0,11 1 0,-9 2 0,10-4 0,1-2 64,0-1 32,-4 0-128,-2 0-32,-2 2 96,-1 1 32,2-2 64,1 4 0,1 0-64,8 0 32,-5 0-64,0-1 64,-8 0-64,-2 1-32,0 0 32,-2 1-32,4 1 0,-2 0 64,0-1-32,-1 2-32,0-2 32,-1 4 32,-4-4-32,-2 2-32,0 3 32,-6 0 32,1-1-96,-2 2 0,-1 0 96,1 1 32,-2 2 96,-1-2 32,-2 2-32,0-2 32,-2 2-64,2-1 0,-2 0-96,-2 0-64,0 0 32,0 0-32,-1-2 0,-2 3 64,-2-1-32,1 0 64,1 0-64,-1 1-32,-4-1 224,0 0 96,0 0-96,2 2-64,-2 0-64,4-2 0,-2 0-64,0 0-32,0 0-64,-2 2 32,0-1 32,0 1 64,0 0-32,0 0-32,0 0 32,0 0-32,4 0-96,-4 0 64,4 0 32,1 0 0,-5 0 64,0 0 32,0 0-128,3 1-32,1 1 96,-1 0 32,2 2-96,-5-4 32,1 4 0,4-1 0,-4 1 0,4-1 0,-1 3 0,0 0 64,0 4-96,0-2 0,0 5 32,0 2 64,0 1-32,0 1-32,2 0 96,0-1 0,-3 4-32,4 4-64,-1 2-64,0 0-32,0 0 64,0-2 64,0 2 64,-2 2 32,1 0-160,-1 6 32,0-1 0,1 4 64,-2 2-32,2-2 64,1 3-64,0-2-32,-2 4 96,0-4 0,2 3-128,1 2 32,1 1-64,1-8 0,-1 5 128,2-2 32,0 1-32,0-1-64,2 3 32,-2 1-32,0-3 0,0-3 0,1 2 64,1-1 32,-2-1-128,1-4-32,-1 1 32,0 1 0,-1-2 32,1-1 64,-1-5-96,-1-1 0,0-3 32,-2 1 0,0-5 0,0 2 64,-1-3 32,-4-4 32,-1 0-768,-1 0-288,-4-4-960,-1-2-320,-4-4-3935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2.05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1550EDCB-39C8-42CF-8D9D-D3451B4D6E47}" emma:medium="tactile" emma:mode="ink">
          <msink:context xmlns:msink="http://schemas.microsoft.com/ink/2010/main" type="inkDrawing" rotatedBoundingBox="4948,12597 7428,14305 6821,15187 4341,13478" semanticType="scratchOut" shapeName="Other">
            <msink:sourceLink direction="with" ref="{77EE0444-D648-4351-A33E-2D1361021FAC}"/>
            <msink:destinationLink direction="with" ref="{ED22447D-393E-4CC3-9843-DA7C346553A3}"/>
          </msink:context>
        </emma:interpretation>
      </emma:emma>
    </inkml:annotationXML>
    <inkml:trace contextRef="#ctx0" brushRef="#br0">5241 9568 5888,'0'-12'2176,"0"12"-1152,-7 0-288,7 0 1408,-13-3-512,-1-1-288,0 2-320,0-4-576,2 3-1,-6-1 1,-2-1 32,-4-1 32,-4-3-64,2-1 32,-5-1-192,4-2-32,-4 1-128,1 0-32,-2 0 32,6 1 0,-2-2-64,4 1 32,4 0 0,3 3 32,4-1-64,3 4-64,-1 1-64,5-1-32,-1 2 64,4 2 0,-1-1-64,0 3 64,1 0 160,3 3 64,0-1-64,-3 4-32,3 3-32,-4 4 32,-2-1 64,-1 3 64,0 3-32,-3-3-32,0 4-96,-4-2 32,0 7 0,-2 4 32,-2 8 0,-2 1 64,0-1-32,-4 3 0,0 0-96,7-9 32,3-6-64,-2 12-32,-12 16 96,2-7 0,4-2-32,2-4-64,4-3 32,-2-6-32,4-2 0,4-4 0,4-9 0,-1-3 0,4-3-224,-1 0 0,-2-3-256,2 1-32,4-5 64,0 4 96,0 1 160,0-5 96,-4-2 0,1 3-32,3-3 96,-3 0 0,3 0 32,-4 0 0,4 0-96,0 3 64,0-3 160,0 0 64,0 0 192,4 7 160,-1-1 0,8-1-32,5 5-128,4 5-64,2 0-64,-2-6 0,-4 0 64,18 0 128,21 3-64,6 3 32,-4 3-96,-15-3 32,-8 0-128,6 6-64,18 9 0,-3 0 32,3-2-96,-4-7-64,0 1 64,7-5 64,-3-2-128,0 4-32,0-1 64,-25-3 32,-2 0 32,10 0 64,-7-2-96,10 2 0,17 6 32,-20-6 64,-7-4-32,7 5 64,-7-4-128,6-1 0,12 4 32,-2 1 0,-5 0-160,-15-5 32,-6-2 64,10 4 32,20 2-32,-6 2-64,-4 2 96,-7-4 0,-7-2 32,12 2 0,16 9-64,-21-9-64,-7-4-64,4 4 32,-2-2 160,4 2 160,16 12-96,-2-3-32,-2 0-160,-1-3 0,1 1 0,0-1 0,-4-3 64,-3 3 32,-1 3-32,-10-15 32,-6-3-64,0 0-32,-2 0 96,1 7 0,8 2-128,-1-4 32,-6-2-768,-4 1-320,-3-1-3104,-17-22-5471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0.96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667CC0A-525E-4D53-A90C-EEE6CF56BE0E}" emma:medium="tactile" emma:mode="ink">
          <msink:context xmlns:msink="http://schemas.microsoft.com/ink/2010/main" type="inkDrawing"/>
        </emma:interpretation>
      </emma:emma>
    </inkml:annotationXML>
    <inkml:trace contextRef="#ctx0" brushRef="#br0">3176 5218 6144,'4'10'2368,"-4"-10"-1280,14 7-864,-5-6 992,0 3-704,4-2 672,2 0-704,4-2 544,2 2-576,1-4 384,0 0-480,10-4 192,0 2-321,9-4 65,0-2-160,9-3 224,-6 4-224,10-7 256,-2 3-256,8-6 256,-4 3-256,10-4 160,-6 3-160,12-6 64,-7 5-96,14-6 0,-9 6-32,11-6 96,-10 4-96,11-2 32,-6 3-32,6-5 32,-5 3-64,10-7 64,-10 4-64,8-2 64,-11 7-64,10-3 128,-12 3-96,10-5 32,-8 6-32,2-6 32,-7 6-64,8-5 128,-9 7-96,4-6 32,-6 5-32,5-7 32,-9 4-64,3-2 64,-9 5-64,6-2 192,-6 1-128,2-2 96,-8 5-96,6-1 0,-10 3-32,0-1 32,-8 4-64,0-2-32,-5 0 32,2-2-32,-1 6 0,0-3 128,-2 2-64,-2-1 32,0 5-32,-1-2-64,-4 1 32,0-3 32,-4 4-32,-3-5 128,4 2-96,-6 0-32,-2 0 0,3-6 32,-2 8-32,-1-6 128,0 3-96,1-2 32,0 3-32,-1 2-64,0 2 32,0-2-32,0 4 0,0-3-96,0 4 64,3-5 96,0 4-32,-1-4-640,0 4 320,-3-1-6367,-2 3 3647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2.217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3CA2B494-9A99-4FA9-971A-5D7A02DA5FFC}" emma:medium="tactile" emma:mode="ink">
          <msink:context xmlns:msink="http://schemas.microsoft.com/ink/2010/main" type="inkDrawing"/>
        </emma:interpretation>
      </emma:emma>
    </inkml:annotationXML>
    <inkml:trace contextRef="#ctx0" brushRef="#br0">3434 4865 6144,'-9'7'2272,"9"-7"-1216,0 0-320,0 0 1184,0 0-1056,0-4 352,0 4-736,0-8 416,4 5-480,1-8 255,-2 7-383,2-2 352,4 6-384,-6 0 448,6 3-416,-6 0 288,2 4-320,-5 1 64,4 0-192,-4-5 160,0 4-192,-4-10 96,4-1-96,-5-4 224,10 5-192,-5-8 384,0 7-288,0 1 384,0 3-352,0 0 224,0 7-256,-5 1 64,5-2-160,-3 2 0,3-1-64,-9-4-64,6 10 32,-6-13-1888,4 3 1024,-3-6-6271,8-2 3935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3.134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C7C8CB92-D486-4CB3-B1E2-53A5BE063AD0}" emma:medium="tactile" emma:mode="ink">
          <msink:context xmlns:msink="http://schemas.microsoft.com/ink/2010/main" type="inkDrawing"/>
        </emma:interpretation>
      </emma:emma>
    </inkml:annotationXML>
    <inkml:trace contextRef="#ctx0" brushRef="#br0">3347 3795 5888,'-2'-2'2176,"2"2"-1152,0-2-288,0 1 1536,0 1-1248,0-3 864,0 2-1152,0 1 639,2 1-831,0 2 576,0 2-640,1 0 448,0 1-512,1 4 384,2 0-448,3 5 544,-1 2-512,3 5 288,-1 3-384,2 9 64,1 1-224,-1 5 224,3-1-224,-3 6 160,3-3-160,-3 5 64,3 2-96,-3 0 0,1-4-32,-3 2 32,1-4-64,-1 3-32,0-6 32,-1 3 32,1-8-32,-4 0-288,2-4 128,-2-3-1152,1-4 704,-3-7-2976,2-3 1952,-3-6-5183,-2-4 3807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4.03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A245C7A6-34AD-4578-B3B8-0C35A2FA34DA}" emma:medium="tactile" emma:mode="ink">
          <msink:context xmlns:msink="http://schemas.microsoft.com/ink/2010/main" type="inkDrawing"/>
        </emma:interpretation>
      </emma:emma>
    </inkml:annotationXML>
    <inkml:trace contextRef="#ctx0" brushRef="#br0">3400 3849 6528,'-6'-13'2464,"6"13"-1344,-2-10-128,-1 9 1568,6 1-1408,-3-2 384,2 2-961,-2 0 321,4 3-544,0 3 320,4 3-384,0 2 128,3 2-256,1 4 128,3-1-160,-1 8 160,2-2-192,2 8 32,2-1-64,-1 4 32,0-1-64,-3 1-32,0-2 32,2 4-32,-2-2 0,0 4 0,1-3 0,2 3 128,-1-4-64,1 0 32,-2-2-32,1 0-128,-2-3 32,2 0 96,-4-5-32,-2 0 64,1-3-64,-3-4-32,1-3 32,-3-3-32,2-1 0,-4-5 0,3 0 0,-3-6 64,0 2-32,-1-6-32,-1 3 32,-2-9 160,2 2-96,-4-11 256,0 5-224,-2-16 160,0 6-160,-6-14 288,2 4-224,-8-11 320,4 5-288,-4-10 32,2 7-160,-3-10 160,2 11-160,-1-8 256,1 10-224,1-6 32,2 7-96,-1-5-64,3 12 32,0-7 32,1 10-32,1-5-32,2 9 32,-2-1-32,3 6 0,0 0-1056,3 6 576,-5-1-3552,5 4 2240,-2 2-5151,2 5 3935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4.70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CD3C321D-7894-4834-941F-D9BC116B57D7}" emma:medium="tactile" emma:mode="ink">
          <msink:context xmlns:msink="http://schemas.microsoft.com/ink/2010/main" type="inkDrawing"/>
        </emma:interpretation>
      </emma:emma>
    </inkml:annotationXML>
    <inkml:trace contextRef="#ctx0" brushRef="#br0">3840 3641 10880,'-2'4'4032,"2"-4"-2177,4 4-1887,0-3 1088,0 5-672,0 1 640,3 3-576,-1 4 544,2 1-544,0 9 256,1 0-416,-1 7 128,2-2-256,-2 8 0,3 1-96,-2 8-128,1-6 32,-2 6-32,3-5 0,-2 3 192,3-4-64,-2 3 32,0-4-32,0 0-64,1-6 32,-2 0 32,-2-6-32,-1-1 64,3-4-64,-5-3 128,2-5-96,-2-1 256,0-2-192,0-3 160,0 0-160,1-5 64,-1 3-96,1-6 160,-2 1-160,2-2 256,1 1-224,2-4 320,0 2-256,2-4 96,0 5-160,4-5-64,-2 4-32,2-2 32,1 3-32,0-3 64,-1 4-64,-2-4-512,1 2 256,-2-1-2592,-1 3 1568,-2-4-6303,0 0 4191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65EF8EFD-B370-4EEF-9333-61408679FC73}" emma:medium="tactile" emma:mode="ink">
          <msink:context xmlns:msink="http://schemas.microsoft.com/ink/2010/main" type="inkDrawing"/>
        </emma:interpretation>
      </emma:emma>
    </inkml:annotationXML>
    <inkml:trace contextRef="#ctx0" brushRef="#br0">3992 4125 8448,'-17'-25'3168,"17"25"-1728,-6-22-480,6 15 1695,2 5-1439,1-7 672,-2 3-1152,1-3 672,2 2-800,3-2 384,1 3-576,2-1-32,2 1-224,3-1 32,0 3-96,3-1-416,-4 1 192,2-1-1600,-4 2 960,0-2-3840,-2 1 2593,-1-1-4321,0 1 3584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.32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EB614A22-3A01-481A-8544-ECA5707BB9DB}" emma:medium="tactile" emma:mode="ink">
          <msink:context xmlns:msink="http://schemas.microsoft.com/ink/2010/main" type="inkDrawing"/>
        </emma:interpretation>
      </emma:emma>
    </inkml:annotationXML>
    <inkml:trace contextRef="#ctx0" brushRef="#br0">3875 3692 11136,'-4'-6'4224,"4"6"-2305,4-3-1471,-2 2 1760,2 1-1280,3-2 832,-1 0-1056,2-2 288,2 4-608,1-4-64,1 4-192,0-3-32,1 3-32,1-4-1024,1 4 512,-1-2-3712,3 2 2336,0 2-5215,-3 2 3967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.776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878B5098-2CB8-4867-8E4B-B60D6782F96A}" emma:medium="tactile" emma:mode="ink">
          <msink:context xmlns:msink="http://schemas.microsoft.com/ink/2010/main" type="inkDrawing"/>
        </emma:interpretation>
      </emma:emma>
    </inkml:annotationXML>
    <inkml:trace contextRef="#ctx0" brushRef="#br0">4335 3531 9728,'-4'-9'3680,"4"9"-1984,0-6-640,0 4 1919,1 4-1631,-1-2 768,3 2-1280,-1 2 736,2 3-896,0 4 512,3 4-704,-1 5 96,2 2-320,2 8-160,1-1-64,1 10-32,0-2 0,3 7 64,-1-3-32,1 5-32,2 0 32,-3 2-32,1-6 0,0 0 64,-3-3-32,0-3-160,-1-6 64,-1 0-800,-2-6 448,-2 0-1344,0-5 960,-3-3-2432,1-3 1824,-6-4-5503,2-1 3871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6.18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0F1D89C9-AEAF-4518-8440-10E7FD6022D2}" emma:medium="tactile" emma:mode="ink">
          <msink:context xmlns:msink="http://schemas.microsoft.com/ink/2010/main" type="inkDrawing"/>
        </emma:interpretation>
      </emma:emma>
    </inkml:annotationXML>
    <inkml:trace contextRef="#ctx0" brushRef="#br0">4112 3523 9472,'-12'1'3520,"12"-1"-1920,2 0-1152,-2 0 1439,4 0-1087,2-1 1184,3 1-1152,3-4 1408,0 0-1248,5-1 768,2 1-1024,1-2 192,-1 3-576,2-4 96,0 3-288,3-4-64,2 3-64,1-2 32,0 1-32,-2-1-288,0 3 128,-2-1-3968,-3 2 2240,-5 3-6687,-1 4 4767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7.146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072560D-969F-409F-AD77-217D6EFFA568}" emma:medium="tactile" emma:mode="ink">
          <msink:context xmlns:msink="http://schemas.microsoft.com/ink/2010/main" type="inkDrawing"/>
        </emma:interpretation>
      </emma:emma>
    </inkml:annotationXML>
    <inkml:trace contextRef="#ctx0" brushRef="#br0">4917 3831 7040,'-17'-21'2720,"17"21"-1472,-4-10-416,2 6 1408,4 2-1248,-2 0 288,0 2-769,0 0 129,4 4-384,1 7 288,-1 2-320,0 9 224,2 0-224,-2 6 128,2 2-192,-1-1 64,-1-2-128,0-3 0,0-2-32,0-5 96,1-4-96,-4-7 256,4-3-192,-5-14 96,1 0-128,-1-13 96,0 0-128,0-9 192,5 5-160,-1-1 96,4 3-96,1 0 0,-1 6-32,2-4-64,2 5 32,1 1 32,0 6-32,1-1 128,1 5-96,-1 4 192,2 6-160,1 4 256,-2 3-224,2 9 256,-1 2-256,-3 9 160,-1-2-160,-2 2 0,1 1-64,-5-2 32,2-4-64,-4-4-32,2-2 32,-1-5-960,-1-2 512,-2-7-2656,2-2 1728,-4-11-5343,2-1 3743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0.31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ED22447D-393E-4CC3-9843-DA7C346553A3}" emma:medium="tactile" emma:mode="ink">
          <msink:context xmlns:msink="http://schemas.microsoft.com/ink/2010/main" type="inkDrawing" rotatedBoundingBox="5351,12827 7772,13964 7732,14048 5311,12912" semanticType="callout" shapeName="Other">
            <msink:sourceLink direction="with" ref="{1550EDCB-39C8-42CF-8D9D-D3451B4D6E47}"/>
            <msink:sourceLink direction="with" ref="{59BF6F33-652E-4D17-A468-73345C132A60}"/>
          </msink:context>
        </emma:interpretation>
      </emma:emma>
    </inkml:annotationXML>
    <inkml:trace contextRef="#ctx0" brushRef="#br0">7584 10688 7808,'-10'6'2976,"10"-6"-1600,-4 2-832,4-2 864,0 0-256,0-2-32,-2 0-65,-2-5 33,0 1-576,-2-7 192,-4 2 64,-8-2 32,2 1 0,-5 0-96,-3 4-64,-2-2-256,-2-2-96,-9-2-32,3-2 0,0-2 64,-2-6 32,-2 0 32,0-4 64,0 4-96,8 3 32,0-6-160,-8 6-64,4-4 0,-7 7-32,1-3-64,-8 4 32,4-2-128,-3-2 0,3 1 32,2-2 64,2 0 96,2 4 64,4-2-96,4-2-32,-8 4-32,0 2 32,-2 2-64,-4-4 64,-4 2-64,1 2 64,-4-2-224,-1-2 32,2 0 96,6 0 64,-4-3 0,0 0 32,1-1-64,-1 5 64,-9 2 0,5 0 32,2-2-160,-2 0 32,4 0-64,4-3 0,4-1 64,2 1 64,1-1-32,3-1-32,0-2-64,0 3 32,1 0-32,-5 2-64,0 2-768,4-1-352,8 2-992,-2 4-352,8 0-1600,0 3-671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7.89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8D51B0CD-055C-4C79-A0D1-2D4F0048E785}" emma:medium="tactile" emma:mode="ink">
          <msink:context xmlns:msink="http://schemas.microsoft.com/ink/2010/main" type="inkDrawing"/>
        </emma:interpretation>
      </emma:emma>
    </inkml:annotationXML>
    <inkml:trace contextRef="#ctx0" brushRef="#br0">5603 3211 9984,'-11'-6'3776,"11"6"-2048,-6-2-1248,2 1 1567,0 1-1215,-6 0 768,2 1-960,-7 1 640,2 2-736,-5 5 576,2 4-640,-6 4 96,6 3-320,-5 6-160,6 1-64,-3 9-32,5-4 0,-2 9 0,7-3 0,2 5 0,6-6 0,2 5 0,4-5 0,5 0-96,2-6 64,5 1-32,2-2 0,4-5-224,-4-3 160,3-9-384,-2-2 288,2-11-224,0-2 256,-1-8-256,1-2 256,-2-10-128,-1 2 192,-5-11 128,0 3 32,-5-9 128,0 3-96,-5-8-96,-2 4 0,-5-5 224,1 9-96,-12-7 544,5 7-384,-8-4 384,3 6-352,-4 3 0,5 7-192,-2 1-832,5 8 384,-4 3-3232,3 4 1984,0 2-5439,4 4 3935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8.6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A4645C9F-495A-457C-B019-E637D1E9993D}" emma:medium="tactile" emma:mode="ink">
          <msink:context xmlns:msink="http://schemas.microsoft.com/ink/2010/main" type="inkDrawing"/>
        </emma:interpretation>
      </emma:emma>
    </inkml:annotationXML>
    <inkml:trace contextRef="#ctx0" brushRef="#br0">5976 3162 14080,'-20'3'5279,"20"-3"-2879,-17 2-2240,10-2 1536,3 4-1056,-4 1 608,2 3-736,-4 6 320,1 2-512,-3 7-32,3-1-160,-1 9-96,4-1 0,0 3-32,4-1 0,4 2-96,2 0 64,2 3 32,0-4 0,4-2-160,1-2 96,6-4-320,-1-3 224,4-10-448,0 0 352,2-11-224,-1 1 288,4-11-256,-1-2 256,4-9-416,-4-1 352,2-8-160,-6 7 256,-1-8 64,-2 6 96,-7-7 416,0 5-224,-6-7 768,0 7-544,-4-7 672,0 7-640,-8-7 480,2 5-512,-8-5 256,1 7-384,-6-3 128,5 7-256,-6-1-480,4 9 128,0 1-2240,4 5 1344,2 3-6592,4 3 4289,6 4-4385,6 3 4480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9.478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D76A6E1B-895E-4499-9653-9484648CBF76}" emma:medium="tactile" emma:mode="ink">
          <msink:context xmlns:msink="http://schemas.microsoft.com/ink/2010/main" type="inkDrawing"/>
        </emma:interpretation>
      </emma:emma>
    </inkml:annotationXML>
    <inkml:trace contextRef="#ctx0" brushRef="#br0">6303 2971 10368,'-6'-7'3936,"6"7"-2112,-3-4-1281,2 2 1409,2 4-1152,-1-2 320,3 2-672,-3 2 512,4 1-544,0 6 416,2 2-480,-2 8 192,3 1-320,-1 7-64,2 3-96,0 6-64,3 1 32,-1 6-32,3-2 0,-3 0 0,1-6 0,-4-4 64,4-5-32,-5-5 128,0-2-96,-3-8 192,1-2-160,-4-7 96,2-3-96,-2-6 0,0 1-32,0-11 32,0 2-64,0-7 64,4 4-64,0-4-96,0 3 32,2-5-32,1 5 0,1-3 64,3 5 0,-2-2 0,2 4 0,1 1 0,0 4 0,1 1-96,2 5 64,1 4 32,3 2 0,2 5-160,-3 5 96,3 3-32,0 2 32,-5 4 128,1 3-32,-4 0 64,-3-3-64,-6-2 544,-2-3-320,-8 5 896,-1-1-672,-9 0 512,1 0-576,-7-2 128,3-3-320,-4-2 0,4-2-128,-2-8-192,5 1 32,-5-10-1024,7 1 608,-5-9-3552,7 1 2240,-2 2-6623,3 2 4735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0.0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00FC72A-AED8-491E-A0CB-B72B2ECCC592}" emma:medium="tactile" emma:mode="ink">
          <msink:context xmlns:msink="http://schemas.microsoft.com/ink/2010/main" type="inkDrawing"/>
        </emma:interpretation>
      </emma:emma>
    </inkml:annotationXML>
    <inkml:trace contextRef="#ctx0" brushRef="#br0">5603 3527 10368,'-29'-11'3936,"29"11"-2112,-17-11-1153,10 8 1121,7 3-1024,-5-4-320,5 1-320,-4-5-1376,8 8 672,1-3-5247,2 6 3199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0.4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D04B1F9F-BB1D-4A11-8030-3BD24C6E007D}" emma:medium="tactile" emma:mode="ink">
          <msink:context xmlns:msink="http://schemas.microsoft.com/ink/2010/main" type="inkDrawing"/>
        </emma:interpretation>
      </emma:emma>
    </inkml:annotationXML>
    <inkml:trace contextRef="#ctx0" brushRef="#br0">6028 3339 15744,'-4'3'5887,"4"-3"-3199,0 0-3200,0 0 704,4 0-320,-1-3-3744,2 3 2144,-10 3-5727,5 4 4191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5.53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E1B7DA4-5424-4BF3-AB76-98A1FC1B3ECE}" emma:medium="tactile" emma:mode="ink">
          <msink:context xmlns:msink="http://schemas.microsoft.com/ink/2010/main" type="inkDrawing"/>
        </emma:interpretation>
      </emma:emma>
    </inkml:annotationXML>
    <inkml:trace contextRef="#ctx0" brushRef="#br0">3191 5013 5504,'-8'-13'2112,"8"13"-1152,-6-8 576,4 5 2400,0 3-2112,-11-9 1503,3 1-2015,-9-7 1152,2 2-1408,-18-10 640,2 2-992,-20-11 128,3 1-512,-21-7-32,9 5-192,-15-6 0,13 8-32,-9-4-64,13 9 32,-4-4-128,12 8 64,0-3-544,13 3 320,4 1-1664,9 6 1088,6 1-2688,10 5 1984,5 1-5119,7 5 3711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6.60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5FDEF94-56F7-4DD6-84CD-7AA7A91DD58C}" emma:medium="tactile" emma:mode="ink">
          <msink:context xmlns:msink="http://schemas.microsoft.com/ink/2010/main" type="inkDrawing"/>
        </emma:interpretation>
      </emma:emma>
    </inkml:annotationXML>
    <inkml:trace contextRef="#ctx0" brushRef="#br0">3863 5236 3968,'2'-7'1568,"-2"7"-832,2-7 64,-2 5 1408,0 2-1184,0-2 992,0 0-1184,-2-1 960,0 3-992,-4 0 767,2 3-895,-13 5 928,0 1-928,-10 10 1152,3 1-1024,-26 18 864,4 4-960,-25 27 480,5-2-672,-21 21 128,13-8-352,-10 6-32,16-8-160,-5-6 0,16-14-32,-8-8-64,16-12 32,-4-10-1440,16-7 768,6-12-5824,10-3 3584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7.92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3BEBCED-4C7F-4E9D-89B0-B3E6341717AB}" emma:medium="tactile" emma:mode="ink">
          <msink:context xmlns:msink="http://schemas.microsoft.com/ink/2010/main" type="inkDrawing"/>
        </emma:interpretation>
      </emma:emma>
    </inkml:annotationXML>
    <inkml:trace contextRef="#ctx0" brushRef="#br0">5772 5128 7552,'-24'24'2880,"24"-24"-1536,-3 13-1216,6-10 1312,1 0-864,4-4 1216,2-3-1025,20-18 961,2 0-992,24-22 640,3-1-832,9-8 224,-3 5-448,13-13 32,-4 6-224,18-9 64,-1 4-96,70-40-64,-9 8 0,-42 35-1024,-33 22 544,-8 8-3360,-13 10 2145,12 2-4577,-8 6 3520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8.4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632D99F-8E2C-42D6-B064-13CAF5D36274}" emma:medium="tactile" emma:mode="ink">
          <msink:context xmlns:msink="http://schemas.microsoft.com/ink/2010/main" type="inkDrawing"/>
        </emma:interpretation>
      </emma:emma>
    </inkml:annotationXML>
    <inkml:trace contextRef="#ctx0" brushRef="#br0">5806 5048 8448,'-19'-2'3168,"19"2"-1728,-10-2-768,8 0 1312,4 4-1121,-2-2 577,4 2-896,5 3 800,3 3-768,15 15 256,2 5-480,23 24-64,2 2-160,22 21 128,-1-4-160,17 11 192,-7-6-192,6 1 32,-8-10-64,2-1 32,-10-12-64,-3 0-1920,-12-10 1024,3-9-6047,-14-6 3807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0.69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C33BB2E-AC48-4BEA-8EAC-54F8E81EDA57}" emma:medium="tactile" emma:mode="ink">
          <msink:context xmlns:msink="http://schemas.microsoft.com/ink/2010/main" type="inkDrawing"/>
        </emma:interpretation>
      </emma:emma>
    </inkml:annotationXML>
    <inkml:trace contextRef="#ctx0" brushRef="#br0">7938 10772 2816,'30'-19'1120,"-30"19"-576,35-56-64,-19 33 544,1 3-544,13-16-32,7 7-288,11-14 32,1 9-96,5-18-2016,-3 13 1024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7.35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3567E8D-1BEB-4B02-8C0B-3650ACDDB7BE}" emma:medium="tactile" emma:mode="ink">
          <msink:context xmlns:msink="http://schemas.microsoft.com/ink/2010/main" type="inkDrawing" rotatedBoundingBox="3879,15386 6434,15446 6433,15476 3878,15416" semanticType="underline" shapeName="Other">
            <msink:sourceLink direction="with" ref="{79D631FD-8240-42D5-83C5-2798B08AD15C}"/>
          </msink:context>
        </emma:interpretation>
      </emma:emma>
    </inkml:annotationXML>
    <inkml:trace contextRef="#ctx0" brushRef="#br0">3742 12051 4224,'-7'0'1664,"7"0"-896,-10 0 160,10 0 800,0 0 64,0 0 96,0 0-256,0 0-128,0 0-833,0 0 161,4 0 128,-1 0-160,7 0 0,0 0-160,11 0-32,-4 0-192,7 0 0,-4 0-64,14 0 32,-8 0-64,22 6-32,-10-3 32,16 1 32,-9-2-96,13 0-96,-11 2 0,14 2-32,-10-3-64,23-3-64,-12 0 96,14-3 0,-12-1 96,14 4 96,-14 0-64,18 0 32,-14 0-160,10 0-64,-10 0 64,7 0 64,-14 0 0,14 0 0,-11 0-96,13 4-64,-11-1 32,8-3-32,-8 0 0,1 3 64,-9-3-32,10 10-32,-11-2 96,11-5 0,-6 0-32,0-3 32,-12 0-64,1 3 64,-7 0-1056,-3 3-384,-8-2-3776,-5-4-1599,-5 0 1183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1.0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CAB6481-9F2C-402F-8653-8E0AF06E5C93}" emma:medium="tactile" emma:mode="ink">
          <msink:context xmlns:msink="http://schemas.microsoft.com/ink/2010/main" type="inkDrawing"/>
        </emma:interpretation>
      </emma:emma>
    </inkml:annotationXML>
    <inkml:trace contextRef="#ctx0" brushRef="#br0">8215 10759 2048,'100'-113'768,"-100"113"-384,91-123-384,-63 84 224,-8 18-128,17-21-960,3 7 448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1.5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6CDDE91-61AD-4C34-A3D5-6FB0B7740A3C}" emma:medium="tactile" emma:mode="ink">
          <msink:context xmlns:msink="http://schemas.microsoft.com/ink/2010/main" type="inkDrawing"/>
        </emma:interpretation>
      </emma:emma>
    </inkml:annotationXML>
    <inkml:trace contextRef="#ctx0" brushRef="#br0">7868 11206 4224,'34'-52'1664,"-34"52"-896,60-123-416,-32 76 704,2 11-608,20-36 64,0 6-320,12-22 96,-6 12-160,6-14-2592,-6 9 1312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2.0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54D603C-63EA-4581-8530-5AA0756CC1C7}" emma:medium="tactile" emma:mode="ink">
          <msink:context xmlns:msink="http://schemas.microsoft.com/ink/2010/main" type="inkDrawing"/>
        </emma:interpretation>
      </emma:emma>
    </inkml:annotationXML>
    <inkml:trace contextRef="#ctx0" brushRef="#br0">7958 10736 3712,'14'-15'1472,"-14"15"-768,27-68 160,-11 41 1248,5 5-1152,15-25 416,5-1-864,13-24 0,-3 12-320,6-11 96,-3 14-160,3-3-3584,-6 15 1888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2.84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A1CB54-58C0-4842-9D4F-DB37F5FA0124}" emma:medium="tactile" emma:mode="ink">
          <msink:context xmlns:msink="http://schemas.microsoft.com/ink/2010/main" type="inkDrawing"/>
        </emma:interpretation>
      </emma:emma>
    </inkml:annotationXML>
    <inkml:trace contextRef="#ctx0" brushRef="#br0">7938 11382 5248,'37'-56'2016,"-37"56"-1088,67-102-384,-37 62 704,-2 11-704,25-34-128,2 3-288,15-24 64,-2 10-128,12-14-1920,-2 14 992,3-7-2752,-10 15 2048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3.40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DB9C351-ABAC-4EA4-8C11-E0E2D8152DCE}" emma:medium="tactile" emma:mode="ink">
          <msink:context xmlns:msink="http://schemas.microsoft.com/ink/2010/main" type="inkDrawing"/>
        </emma:interpretation>
      </emma:emma>
    </inkml:annotationXML>
    <inkml:trace contextRef="#ctx0" brushRef="#br0">8514 11643 4992,'4'-15'1920,"-4"15"-1024,26-36-480,-12 18 672,-1 6-608,17-32-96,4 5-256,7-18-640,2 3 256,5-12-2720,-1 9 1664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3.7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220BAAC-138B-4010-91C5-CD10B4431574}" emma:medium="tactile" emma:mode="ink">
          <msink:context xmlns:msink="http://schemas.microsoft.com/ink/2010/main" type="inkDrawing"/>
        </emma:interpretation>
      </emma:emma>
    </inkml:annotationXML>
    <inkml:trace contextRef="#ctx0" brushRef="#br0">9033 11749 5632,'0'-15'2112,"0"15"-1152,23-24-832,-13 7 480,3 4-352,14-19-128,3-2-96,12-19-128,1 2 64,8-15-192,-1 9 128,4-9-2624,4 10 1472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4.07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318214E-D32D-43F3-829D-AD6038F78501}" emma:medium="tactile" emma:mode="ink">
          <msink:context xmlns:msink="http://schemas.microsoft.com/ink/2010/main" type="inkDrawing"/>
        </emma:interpretation>
      </emma:emma>
    </inkml:annotationXML>
    <inkml:trace contextRef="#ctx0" brushRef="#br0">9497 11750 3968,'14'-20'1472,"-14"20"-768,23-72 224,-9 44 928,2 7-992,14-20-128,5-1-512,8-12-64,5 10-96,2-14-3008,0 7 1600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4.5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C28ABD0-C8AA-428E-B8CF-18A8C851FF85}" emma:medium="tactile" emma:mode="ink">
          <msink:context xmlns:msink="http://schemas.microsoft.com/ink/2010/main" type="inkDrawing"/>
        </emma:interpretation>
      </emma:emma>
    </inkml:annotationXML>
    <inkml:trace contextRef="#ctx0" brushRef="#br0">8768 10523 4736,'34'-33'1824,"-34"33"-960,57-57-672,-37 33 608,0 9-480,11-18 64,2 3-256,8-9-2400,2 7 1248,22-23-2144,-2 11 1792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5.0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0031E73-C0B4-4E93-B916-DD47A043A4D6}" emma:medium="tactile" emma:mode="ink">
          <msink:context xmlns:msink="http://schemas.microsoft.com/ink/2010/main" type="inkDrawing"/>
        </emma:interpretation>
      </emma:emma>
    </inkml:annotationXML>
    <inkml:trace contextRef="#ctx0" brushRef="#br0">9646 10814 5120,'-6'-6'2016,"6"6"-1088,16-34-384,-8 20 768,2 5-736,6-21 0,8 1-384,9-20 96,4 8-160,7-17 0,-3 5-64,6-6-1120,-1 7 608,9-5-3104,-6 10 1984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5.52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5836054-34AB-40D0-BB0D-55875398A680}" emma:medium="tactile" emma:mode="ink">
          <msink:context xmlns:msink="http://schemas.microsoft.com/ink/2010/main" type="inkDrawing"/>
        </emma:interpretation>
      </emma:emma>
    </inkml:annotationXML>
    <inkml:trace contextRef="#ctx0" brushRef="#br0">9942 10914 5888,'10'-15'2272,"-10"15"-1216,37-51-896,-27 31 672,3 5-512,11-31-96,6 5-128,8-16 0,2 10-64,10-17-2976,2 7 1600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3.391"/>
    </inkml:context>
    <inkml:brush xml:id="br0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EC63EAC4-99C2-433F-A781-424EB3FA6B1D}" emma:medium="tactile" emma:mode="ink">
          <msink:context xmlns:msink="http://schemas.microsoft.com/ink/2010/main" type="inkDrawing" rotatedBoundingBox="4406,13882 7442,14718 7205,15576 4170,14740" semanticType="callout" shapeName="Other">
            <msink:sourceLink direction="to" ref="{E8B6BFE0-49E4-4894-84B0-B4BA522A80A4}"/>
            <msink:sourceLink direction="from" ref="{E8B6BFE0-49E4-4894-84B0-B4BA522A80A4}"/>
          </msink:context>
        </emma:interpretation>
      </emma:emma>
    </inkml:annotationXML>
    <inkml:trace contextRef="#ctx0" brushRef="#br0">7032 12210 9472,'-6'0'3520,"6"6"-1920,0-2-672,0-4 1055,0 0-383,0 0-160,2-4-32,2-4-32,3-1-736,0-10 256,-1-5 96,2 0-160,2-6-96,0-13-288,0-2-128,4 0-160,-1-9-128,4 2 0,0 3-32,-3 2 0,-1 4 64,-3 10-32,0 3-32,-3 3 32,0 5 32,0 7-32,-1 0 64,-2 3 0,-1 0 32,0 3-160,1-1 32,-1 5 0,-3-1 0,4 0 0,-4 3 0,0 0 64,0 3 96,0-3-224,0-1 0,0 4 0,0 0 96,0 0 0,0 0 64,0 0-64,0 0-32,0 0 32,0 0-32,-4 0 0,1 0 64,-1 0-96,1-2 0,0-1 32,-4-1 64,-3 2 32,-1-2 32,-2-1-224,-4-1 0,0-3 32,-3-1 32,0-1 32,3-2 0,0 1 0,-1 0 64,-2-3-32,0 3 64,-4 0-128,-6 0 0,-2-1 32,-4 2 64,-2-4-32,4 0-32,-7 0 160,4-4 32,-4 1-64,3 0-32,2-6 32,1 6 0,1-3-64,0 6 32,-6 2 0,2 4 32,0 1-160,-6-5-32,4 0 96,-4 8 32,-1-1-96,1-3 32,4-1 0,-1 1 64,3 3-32,12 4 64,2-1-64,-10-1-32,-22 2 32,-2-4-32,12-1-96,-2 1 64,-3 1 32,3-1 0,4-1 0,4 1 0,3 0-96,-1 3 64,0 0 160,12 3 64,2 0-224,-10-3-128,-22-3 96,6 0 64,2 1 32,-3-2-32,4 1 32,3 3-32,4 0 0,2 0 64,0-1-32,14 4-32,4 0-64,-4 0 32,-16-2 32,2-1 64,0-3-32,11 2-32,7 2 32,-10-1 32,6 0-96,-6-4 0,-15-2-32,5 1 0,6 1 64,4 1 64,2 1-32,4-1-32,4 0 32,2 2-32,4 1 0,-6 1 0,-10-8 0,2 5 0,8-2 0,0 1 0,2 0-96,12 6 64,-1 0 32,-3-3 64,-7-3-96,10 6 0,0 0 32,-3 0 64,3 0-96,1 0 0,-8 3 32,11 3 0,-1 0-96,-3 7 64,4-5 32,-4 14 64,-3 14-96,-3-3 0,3-3 32,3-15 64,3 0-32,-6 0-32,0 7-128,3-1 0,4-3-1152,3-18-416,27-18-4224,-3-18-1855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07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1AD8FE5-1151-439B-9647-867EE5DB0F66}" emma:medium="tactile" emma:mode="ink">
          <msink:context xmlns:msink="http://schemas.microsoft.com/ink/2010/main" type="inkDrawing"/>
        </emma:interpretation>
      </emma:emma>
    </inkml:annotationXML>
    <inkml:trace contextRef="#ctx0" brushRef="#br0">10185 11391 6144,'10'-22'2272,"-10"22"-1216,41-63-800,-25 39 800,2 7-640,15-32-32,7 5-256,3-16-96,2 9 0,15-21-1888,-3 12 1024,8-8-2880,-2 8 2048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4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7572E65-3823-4068-9C73-740DFCC8FEC4}" emma:medium="tactile" emma:mode="ink">
          <msink:context xmlns:msink="http://schemas.microsoft.com/ink/2010/main" type="inkDrawing"/>
        </emma:interpretation>
      </emma:emma>
    </inkml:annotationXML>
    <inkml:trace contextRef="#ctx0" brushRef="#br0">10511 11468 7168,'0'-14'2720,"0"14"-1472,21-46-480,-11 30 1152,0 0-1088,10-24-32,7 2-512,10-13-64,3 6-128,18-23-704,-1 4 352,-6-4-4352,-7 17 2528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92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A744C2F-5796-4608-BD05-DC5A72CD0060}" emma:medium="tactile" emma:mode="ink">
          <msink:context xmlns:msink="http://schemas.microsoft.com/ink/2010/main" type="inkDrawing"/>
        </emma:interpretation>
      </emma:emma>
    </inkml:annotationXML>
    <inkml:trace contextRef="#ctx0" brushRef="#br0">10098 10574 6144,'6'-30'2272,"-6"30"-1216,48-81-192,-29 54 1056,1 9-1056,18-24-288,5 3-384,28-35-800,-4 5 352,-2-3-3808,-8 15 2272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5.70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BF43AA7B-E02F-4B6D-BC7A-2C563BF20DD2}" emma:medium="tactile" emma:mode="ink">
          <msink:context xmlns:msink="http://schemas.microsoft.com/ink/2010/main" type="inkDrawing"/>
        </emma:interpretation>
      </emma:emma>
    </inkml:annotationXML>
    <inkml:trace contextRef="#ctx0" brushRef="#br0">6083 5762 2816,'-6'-4'1120,"6"4"-576,-10-8 192,2 6 1568,8 4-1248,-6-2 1216,-1 0-1344,-6-2 736,-1 2-960,-9-4 384,3 4-608,-7-3 160,3 6-385,-13-3 129,3 4-224,-6-2 128,7 4-160,-12-4 0,9 4-64,-5 4 32,7-2-64,-3 4-32,7 1 32,-4 7-32,11-1 0,-5 4 0,8 4 0,0-1-96,7 2 64,-1 2 32,12 0 0,-2-3 0,8-3 0,2-3-96,4-3 64,7-4-32,7-1 0,6-7 64,3-3 0,7-6 64,-3 0-32,4-7-32,-1 2 32,11-7-32,-3 2 0,-9 3 0,-1 0 0,11-10 128,-1-2-64,-17-2 32,-7 10-32,-12-5-64,-1 4 32,-8-6 32,-3 6-32,-7-3-800,0 4 416,-5-2-3583,0 8 2175,0-4-3424,2 3 2976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6.99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4082B686-899E-44EE-A236-E4A52A6AEF87}" emma:medium="tactile" emma:mode="ink">
          <msink:context xmlns:msink="http://schemas.microsoft.com/ink/2010/main" type="inkDrawing"/>
        </emma:interpretation>
      </emma:emma>
    </inkml:annotationXML>
    <inkml:trace contextRef="#ctx0" brushRef="#br0">5384 6414 3968,'-16'-15'1568,"16"15"-832,-18-3-32,12 0 1440,6 6-1184,-10-3 832,0 3-1088,-11-3 352,4 7-608,-13-3 96,4 9-320,-12 2 0,8 6-128,-4 2 96,11 1-128,-4 4-32,3 2 0,-6 8-128,6-2 64,4 0 32,7-2 0,-1 0-96,5 0 64,1-2-32,8 2 0,4-4-96,3-6 96,6-6 32,10 0 32,8-12 64,-1-4-32,8-13-32,1-1 32,4-22-32,3 2 0,-10-11 192,-3 5-96,1-13 320,1 10-224,-5-14 96,0 10-160,-7-2-480,-3 5 160,-3-5-4352,-1 11 2496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7.756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D04A0A73-5C27-4F89-BEC9-EC9283B66742}" emma:medium="tactile" emma:mode="ink">
          <msink:context xmlns:msink="http://schemas.microsoft.com/ink/2010/main" type="inkDrawing"/>
        </emma:interpretation>
      </emma:emma>
    </inkml:annotationXML>
    <inkml:trace contextRef="#ctx0" brushRef="#br0">5340 7196 6400,'-33'-6'2368,"33"6"-1280,-30 9-512,16-3 1312,7 0-1088,-13 5 352,4 8-704,-8 2-64,4 5-224,-11 10-96,7 3-32,1 6-128,9-5 64,2 1 32,2 1 0,-1 9-96,8-4 64,6-7 32,10-4 0,15 3 64,5-7-32,5-23-32,-5-6 32,1-21-32,3-2 0,3-22 480,1-1-256,-15-8 671,-2 10-479,-7-10 224,-4 9-384,-6-12-704,-1 12 224,-8 6-4991,2 15 2847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9.658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F6D73F8C-9BD0-4B22-A266-787787948A49}" emma:medium="tactile" emma:mode="ink">
          <msink:context xmlns:msink="http://schemas.microsoft.com/ink/2010/main" type="inkDrawing"/>
        </emma:interpretation>
      </emma:emma>
    </inkml:annotationXML>
    <inkml:trace contextRef="#ctx0" brushRef="#br0">12554 5762 3712,'-17'0'1472,"17"0"-768,0 0-192,0-4 1280,7 4-960,-1-8 864,4-1-992,2-6 64,0 0-448,12-12 0,0 5-192,9-4 224,1 1-224,11-4 32,-5 7-96,3-4 32,0 8-64,3 0 128,-7 6-96,4 1 32,-5 7-32,-4 4 32,-1 4-64,-3 4 128,-3 3-96,-7 4 32,-2 2-32,-8 0 32,0 4-64,-10 0 64,4 3-64,-14 0 416,0-1-256,-14-2 767,0 1-543,-17-8 512,4 1-512,-9-6-32,1 1-224,-15-5-224,13 1 0,9-6-2719,15 0 1535,0-2-4576,9-2 3264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10.259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CC5EF9DA-BD31-4CCC-8FA1-442F6D6398A0}" emma:medium="tactile" emma:mode="ink">
          <msink:context xmlns:msink="http://schemas.microsoft.com/ink/2010/main" type="inkDrawing"/>
        </emma:interpretation>
      </emma:emma>
    </inkml:annotationXML>
    <inkml:trace contextRef="#ctx0" brushRef="#br0">12959 5977 6656,'-10'-4'2464,"10"4"-1344,6-17-832,-2 13 896,6 4-704,6-5 288,1-1-480,3-3 192,4 3-256,3 0 0,-1 6-128,8 2 0,1 5-32,1 1 32,1 7-64,-3 0 64,-1 4-64,-5 2 128,-5 3-96,-7 3 480,2-1-320,-12 4 959,-2 4-639,-14 2 1056,-4 0-896,-13-10 576,3-2-736,-16-3 64,7-3-352,-11-6-96,3 0-96,-12-6-544,9 3 256,3-12-2432,11-3 1440,0-2-5151,9 1 3519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11.37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72CD5F92-259F-4457-AD98-A6434C2CAA76}" emma:medium="tactile" emma:mode="ink">
          <msink:context xmlns:msink="http://schemas.microsoft.com/ink/2010/main" type="inkDrawing"/>
        </emma:interpretation>
      </emma:emma>
    </inkml:annotationXML>
    <inkml:trace contextRef="#ctx0" brushRef="#br0">13190 6983 8320,'-2'-29'3072,"2"29"-1664,2-4-1152,-2 1 896,4 6-704,0-3 288,6 6-448,0 2 352,0 5-385,4 2 289,3 3-288,7 12 0,2 3-160,-3 3 0,-3 0-32,2 9-64,-2-3 32,0 12-32,0-4 0,-3 13 64,-1-10-32,-3 8 128,-3-8-96,-6 1 32,2-5-32,-8-2 160,2-5-128,-14-3 384,4-3-256,-17-13 448,4-1-384,-27-20 512,5-2-480,2-20 512,9-1-512,-4-12 352,12 3-384,-5-15-96,8 6-96,0-14-96,6 4 32,3-13-32,10 5 0,2-6-1504,4 7 832,2 1-6271,6 14 3839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29.25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44D311A-DDB6-4BF2-8CEC-5DE17F22A052}" emma:medium="tactile" emma:mode="ink">
          <msink:context xmlns:msink="http://schemas.microsoft.com/ink/2010/main" type="inkDrawing" rotatedBoundingBox="6947,10498 17141,10735 17074,13624 6880,13387" hotPoints="17070,10764 17040,13289 7020,13168 7051,10642" semanticType="enclosure" shapeName="Rectangle">
            <msink:sourceLink direction="with" ref="{D6825F2E-6F15-426D-9445-F5E27BB6B990}"/>
          </msink:context>
        </emma:interpretation>
      </emma:emma>
    </inkml:annotationXML>
    <inkml:trace contextRef="#ctx0" brushRef="#br0">7227 11876 5120,'-12'0'2016,"12"0"-1088,-3 7 192,3-2 928,3-5-544,0 0-192,1-5-224,-2 2 0,4-4-577,0 0 1,9-5 0,11 3 32,7 1-32,8 2-192,6 6-128,8 4 96,4-4 128,16 0-32,20-8 96,5 1-128,12-3-32,27-8-128,-1 6 32,27-6 0,9 13 32,19-3 0,3 8 0,26 4-128,-1 9-96,27 9 0,1 3 32,13 3-32,10-6 64,-1-5-128,18-6 0,2 4 160,-13-2 160,14 9-96,-15-1 64,-5 1-448,-15-2-96,-10 12-1568,-22-1-672,-7-6-3455</inkml:trace>
    <inkml:trace contextRef="#ctx0" brushRef="#br0" timeOffset="-719">7215 11923 4992,'-3'-25'1824,"3"25"-960,3-10 128,-3 10 832,3 2 96,1 1 96,1 19-192,0-4-1,2 32-1023,-2-8 320,-1 61 160,-1-20 32,-3 75 0,0-25-512,-7 79-160,6-33-320,-10 43-128,6-25-96,0 4-96,-2-27-64,1-25 32,0-19-832,0-30-352,1-15-1440,-1-47-640,0-5-2463</inkml:trace>
    <inkml:trace contextRef="#ctx0" brushRef="#br0" timeOffset="783">7123 14122 7296,'0'7'2720,"16"0"-1472,1 4-896,-5-3 672,5-2 0,7-3 192,11-3-192,16-3-65,16-1-511,7 2-64,15-6-32,23-3-128,9 9 32,15-3 32,26 3 64,9-3-160,20 1-64,17 3-64,9-4 32,26 1 128,10-3 128,16-8-64,13 2 64,6-9-128,7 5-64,2-1-64,-20 0 0,-85 4-288,106-3-32,-6 2-736,-38 9-256,-9-2-992,-27 12-351,-8 6-1985</inkml:trace>
    <inkml:trace contextRef="#ctx0" brushRef="#br0" timeOffset="1983">13163 12004 6784,'-2'7'2528,"2"-7"-1344,17 11-608,-13-8 800,12 0-128,-2 1-32,17 3-480,-4 3-192,14-3-320,-6-1-33,2 4 129,-3-3-192,7 3 0,-6-2 0,4 2 0,-7 1-64,1-5 32,-6 2 0,-4-2 32,-2 1-64,-7-3 32,-2 0 128,-3-1 128,-3 0-64,-3 5 64,-1-1-192,-2 15-32,0-5 0,-2 28 64,-1-5-96,3 31 0,0-11 96,3 29 32,-1-15-32,1 25-32,1-18-96,1 18-64,-2-13 32,1 20 32,-2-13-32,1 9-32,0-10 32,-3-5 32,0-11-32,0 3 64,0-12-64,-3-8 64,3-6 64,-5 1 128,1-12 224,-8 3 64,4-9-96,-9-3-32,1-6-128,-5-2-32,4-2 96,-9-11 96,5 3 96,-20-4 32,5-4 32,-26 0 64,9 1-256,-27-6-32,13 2-96,-24 3-32,11 0-96,-9 0 32,12 1-128,-6 2 0,15 1-256,4-4-64,11 1-2048,11-8-896,7 0-4320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8.2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420E128-1CEC-4A3C-92B7-62544C1969C8}" emma:medium="tactile" emma:mode="ink">
          <msink:context xmlns:msink="http://schemas.microsoft.com/ink/2010/main" type="inkDrawing" rotatedBoundingBox="3773,16198 6744,16299 6741,16367 3771,16267" semanticType="underline" shapeName="Other">
            <msink:sourceLink direction="with" ref="{8DACD019-946D-459E-9872-50FC99680854}"/>
          </msink:context>
        </emma:interpretation>
      </emma:emma>
    </inkml:annotationXML>
    <inkml:trace contextRef="#ctx0" brushRef="#br0">3623 12879 8576,'-4'-13'3232,"4"13"-1728,4-15-640,-4 15 1024,4 0-225,-2 0 33,10 0-384,-2 0-160,10 6-640,-4-2 160,12 1 192,-4 1-192,13-2-64,-7-1-160,24-1-32,-6-2-32,20 4 0,-10-2-128,13 5-96,-5-1 64,18 5 0,-13-1-96,19 2-96,-16-4 0,25-1-32,-15-1 0,21-6 64,-13 0-32,10-6 64,-10-1-64,13-1 64,-16 1 64,9 5 64,-16-1-192,3 3 0,-11 0 32,12 5 96,-15 2 0,11-1 64,-14 0-64,13 0 64,-17-3-64,4-1 0,-10 2-96,3-4-64,-9 0 32,2 0-32,-6 0 64,-1 3 96,-6-3-480,-7 4-256,-4-2-1824,-6 4-832,-1 1-4191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33.05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10C0489-5359-4D9E-AC8F-FD243891F12D}" emma:medium="tactile" emma:mode="ink">
          <msink:context xmlns:msink="http://schemas.microsoft.com/ink/2010/main" type="inkDrawing" rotatedBoundingBox="6924,15392 17333,15184 17335,15308 6926,15516" semanticType="underline" shapeName="Other"/>
        </emma:interpretation>
      </emma:emma>
    </inkml:annotationXML>
    <inkml:trace contextRef="#ctx0" brushRef="#br0">7192 16568 3712,'-11'5'1472,"5"-2"-768,0 0 160,4 2 672,2-2-256,0 2-32,0 3-288,0-2-64,2 2-480,1-3 320,9 2 416,-1 0-288,1-2-129,2-2-159,6-3-128,9 4 32,8 1-64,11-3 0,9 3-224,4-1-64,8-4 0,14 0 64,14-4-96,-2-1-64,10-2 128,16-5 32,-1 1 128,15-5 128,20-3 32,-4 5 0,19-5-224,-2 5-160,25 0-64,-5 9 32,21-6-32,-9 8 64,24-8 64,-12 6 64,20-2-32,-12 3 32,18 1-64,-13-2 0,14 2-96,-11-8-64,2 2 224,-10 2 160,3 2-192,-21 5-96,-2 8-64,20-8-32,-20 4 64,-25 0 96,-20 4-64,-86-11-64,-12-2-160,6 5-64,-9 0-2240,-2 19-928,-6-3-2687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35.09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1557EE8-CCC3-4DF0-B23A-2200C02207CB}" emma:medium="tactile" emma:mode="ink">
          <msink:context xmlns:msink="http://schemas.microsoft.com/ink/2010/main" type="inkDrawing" rotatedBoundingBox="6996,15507 17618,15907 17491,19296 6868,18896" semanticType="enclosure" shapeName="Other">
            <msink:sourceLink direction="with" ref="{2ECA75B7-6E48-469C-9ED3-43CF21544A6A}"/>
            <msink:sourceLink direction="with" ref="{67A0B1D3-B702-4835-B79B-8CE58041FE29}"/>
          </msink:context>
        </emma:interpretation>
      </emma:emma>
    </inkml:annotationXML>
    <inkml:trace contextRef="#ctx0" brushRef="#br0">7251 16717 4992,'-2'-12'1920,"2"12"-1024,0-7-64,0 7 800,0-4-160,0 4-64,0 0-192,0 0 32,0 4-672,0 1 159,0 16 33,0-2-128,0 28-32,0-3-224,0 32-64,0-11-192,0 24-96,0-16 192,0 18 96,0-14-32,-3 15 64,-1-10-128,3 2-64,-3-11 0,-2 0-32,4-15-64,-5-4-64,2-8 32,0-12 32,1-2 32,1-6 96,0-3-32,1-8 0,-1 1-96,3-5-64,0 1-64,3 0 32,-1-5 32,4 0 64,0 2-32,5-2-32,1 2 32,14-6-32,-3 2-96,17-5 64,-6 0-32,14-5 0,-7 2 64,19-3 64,-8 3 32,25 3 32,-8 0 0,11 9 0,57-1 0,0 3 0,-16-3 64,8-2 32,9 2 448,-7-3 192,10-2-416,7 1-256,-4-4-64,19 0-32,0-7 32,-2 2 0,10-3 0,-8-3 64,18-3 32,-4-10 32,1 1-128,5-1-96,-10 5 64,4 0 0,32 4 32,-18 0 0,2 3 0,-30 1 64,0-5-32,0 0 0,-17 1-96,3-1 32,-3 1 0,-11 8 96,-20 3-96,1-5-64,-7 3 0,-48 6 32,-13 0-32,7 6-32,-9-1 96,2-1 0,-5 0 32,-3-1 0,-5 1-160,-7 1-32,-2-2-480,-3 1-192,-6-1-672,0-3-256,-2 0-1024,-1 4-352,1-4-3039</inkml:trace>
    <inkml:trace contextRef="#ctx0" brushRef="#br0" timeOffset="3001">7182 18055 4736,'6'-3'1824,"-1"10"-960,14 1 32,-11 1 800,1 2-96,-1 3 96,1 10-320,-1 14-64,-2-8-737,0-2 161,-1 29 32,-2-2-32,1 16 0,-2-8 32,-2 36 0,0-15-224,-2 29-64,-2-17-96,1 16 0,1-16 0,-4 4 64,0-12-160,0-8-96,1-10-32,-1-5 32,0-7-160,1-8-32,1-8 64,1 0 32,1-6 32,-1-6 64,-1-7-96,-1 0 0,2-4-32,0 0 32,1-3-64,-1-1 64,-1-4-64,3 1-32,-3-5 32,1 2-32,0-2-96,3 2 0,0-6 128,0 0 32,0 1 0,3 0 32,0 0-64,2-4 64,4 0-128,1 0 0,-2 0 32,12 0 0,-3 0-96,15-4 64,-3 0 32,12-3 0,-3-1 0,9-3 64,27-8-96,6 3 0,2 1 96,-1 7 96,-4 8 0,-8 0 0,3 4-32,10-4 64,10 4 192,-2-1 128,0-6-320,20-5-128,7-4-32,-5 0 32,16-2 32,10-2 96,-4-7-96,22-1 0,-5-6-32,3-1 32,10 1-64,-12 11-32,11 0 32,0 7 32,-11 5-32,8 7-32,3 0 96,-10 3 0,4 1 32,-2 3 64,-12 5-160,8 4-32,2 3 0,-19 3 64,6-3-32,0-6 64,-13 1-128,-2-1 0,-1-7 96,22 7 96,-23-2-64,-11-3-64,-1-1 64,-7-7 64,-5 5-128,-13-2-32,-11-3 64,-33 0 32,-4 0-32,11-3 32,-6-2-128,8 1 0,-8 4 32,5-7 0,-7-2 64,-1 9 32,-6 0-32,-3 0 32,-1 0-64,-1-3 64,-7 0-64,-5-1 64,0 0 0,-5-1 32,-3 2-64,-1-5 32,-3 5-128,2-5 0,-5 0 32,1 0 64,0 0-32,-3 2-32,0-3 32,0 2-32,0-5-96,0 8 64,0 1 32,0-6 64,0 6-32,3-4-32,-3-2-64,0-2-32,0 0 128,0-9 32,0 5-96,0-8 32,0 4 0,0-20 0,0 4 0,0-10 64,0 3-32,-3-21-32,0 14 32,0-20-32,1 7 0,-1-18 64,-1 7-32,2-12-32,-1 16 32,3-13-32,0 14-96,-3-9 64,3 11 32,-3-7 64,3 12-96,0-9 0,0 17 32,-2-2 64,2 9-32,0 5-32,0 6 32,0 4-32,0 4-96,0 5 64,0 2-192,0 5-96,0-1-800,2 9-384,1-1-4160,-8 11-1887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7:08.09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97B94B5-3EB9-40F9-BCB9-EB72A7816A03}" emma:medium="tactile" emma:mode="ink">
          <msink:context xmlns:msink="http://schemas.microsoft.com/ink/2010/main" type="writingRegion" rotatedBoundingBox="12774,13637 15857,11604 17034,13389 13951,15422"/>
        </emma:interpretation>
      </emma:emma>
    </inkml:annotationXML>
    <inkml:traceGroup>
      <inkml:annotationXML>
        <emma:emma xmlns:emma="http://www.w3.org/2003/04/emma" version="1.0">
          <emma:interpretation id="{CA3FE179-C9FF-44F9-B689-A4596C9FF65E}" emma:medium="tactile" emma:mode="ink">
            <msink:context xmlns:msink="http://schemas.microsoft.com/ink/2010/main" type="paragraph" rotatedBoundingBox="12774,13637 15857,11604 17034,13389 13951,154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1D1D51-2079-4A09-AD9E-5D40C1047969}" emma:medium="tactile" emma:mode="ink">
              <msink:context xmlns:msink="http://schemas.microsoft.com/ink/2010/main" type="line" rotatedBoundingBox="12774,13637 15857,11604 17034,13389 13951,15422"/>
            </emma:interpretation>
          </emma:emma>
        </inkml:annotationXML>
        <inkml:traceGroup>
          <inkml:annotationXML>
            <emma:emma xmlns:emma="http://www.w3.org/2003/04/emma" version="1.0">
              <emma:interpretation id="{3EFCD3A6-C2B2-4D86-A492-AD1DD5FC6408}" emma:medium="tactile" emma:mode="ink">
                <msink:context xmlns:msink="http://schemas.microsoft.com/ink/2010/main" type="inkWord" rotatedBoundingBox="12774,13637 15857,11604 17034,13389 13951,15422"/>
              </emma:interpretation>
              <emma:one-of disjunction-type="recognition" id="oneOf0">
                <emma:interpretation id="interp0" emma:lang="nb-NO" emma:confidence="0">
                  <emma:literal>bh</emma:literal>
                </emma:interpretation>
                <emma:interpretation id="interp1" emma:lang="nb-NO" emma:confidence="0">
                  <emma:literal>bah</emma:literal>
                </emma:interpretation>
                <emma:interpretation id="interp2" emma:lang="nb-NO" emma:confidence="0">
                  <emma:literal>ve*</emma:literal>
                </emma:interpretation>
                <emma:interpretation id="interp3" emma:lang="nb-NO" emma:confidence="0">
                  <emma:literal>u*</emma:literal>
                </emma:interpretation>
                <emma:interpretation id="interp4" emma:lang="nb-NO" emma:confidence="0">
                  <emma:literal>hal</emma:literal>
                </emma:interpretation>
              </emma:one-of>
            </emma:emma>
          </inkml:annotationXML>
          <inkml:trace contextRef="#ctx0" brushRef="#br0">13875 14274 7296,'-5'3'2816,"5"-3"-1536,8 5-576,-6-5 832,1 3-160,-3 0 32,0 2-129,0-1-95,4 3-640,-1-4 32,-1 11 64,-2-8 0,3 13 0,0-3 32,-1 11-32,1-4 0,-3 34 0,0-6-160,0 26 32,0-11-160,-3 21-32,1-13-64,-1 30 0,0-20-224,1 8 0,-1-16-32,-1 9 64,1-12-32,1 4-32,-1-11-64,-1 3-32,4-15-448,0-13-192,0-6-832,0-23-288,0-5-1184,4-17-479,-1-2-1665</inkml:trace>
          <inkml:trace contextRef="#ctx0" brushRef="#br0" timeOffset="567">13703 15446 5376,'-8'-15'2112,"8"15"-1152,-3 0-416,3 0 704,0 0-64,0 0 64,3 3-32,-1 0-64,4 6-608,-1-1 383,1 3 161,0 1 128,2 11 64,-2-4-288,3 23-64,-4-10-160,4 20-96,-4-5-224,1 15-128,0-12-96,2 4 0,-2-7-128,0 2-64,0-7 64,3-4 0,-1-3-32,1-8-64,-4-5 32,7-10-32,-4 0 0,1-12 64,0 0 96,2-4 64,1 0 160,4-22 96,-1 3-64,0-28 0,-1 9-160,0-23 0,-3 6-160,0-2 0,-2 8 32,0-2 0,0 10-1120,-3 3-448,-1 7-5216,-2 0-3071,0 0 4127</inkml:trace>
          <inkml:trace contextRef="#ctx0" brushRef="#br0" timeOffset="1569">14361 16104 4736,'0'4'1824,"0"-4"-960,0 4-96,0-1 704,0-3-32,0 0 0,0 0-160,0 0-64,4 0-672,-4 0 160,2 0 63,1 0 97,-3-7 32,0 3 64,3-30 32,0 6-96,3-33 0,-3 10-160,2-26-64,-1 13-224,1-41-32,1 21-128,-1-35 0,1 18-160,0-13-96,-3 14 0,-1-9-32,1 18 64,1 7 32,-2 7-32,1 0 32,0 12-64,-3 7 64,0 6-288,0 14-32,0 5-992,0 14-416,0 3-1504,3 8-639,0 5-1601</inkml:trace>
          <inkml:trace contextRef="#ctx0" brushRef="#br0" timeOffset="1922">14321 14707 9216,'-14'13'3520,"14"-13"-1920,-3 3-960,3-3 959,3-3-319,0-2 64,5-17-224,-2 3-32,8-16-608,-3 4 64,5-10 96,-3 5-160,2-7 64,-3 10-128,-1-3 0,0 6-160,1 6 0,-4 5-96,7 13 64,-4-2 0,6 18 96,-3-1-32,4 13 0,-4-3-160,3 13-32,-2-6-32,-1 12 32,3-6-480,-6 1-224,-2-5-2240,2-4-896,-2-5-2687</inkml:trace>
          <inkml:trace contextRef="#ctx0" brushRef="#br0" timeOffset="49208">15484 14365 4608,'5'-11'1760,"-5"8"-960,-2-6-32,-4 7 768,-6-3-288,-9 2 0,-11 3-416,-14 0-224,-12 0-320,-13 0 0,-9 3 128,-6 4-96,-8-3 64,-13 1-96,4 4 0,0-4-96,0-5-32,-6 5-32,6-2 0,0 3 127,8-4 97,13-2-192,4 0-96,6 3-32,7 3 32,8-4-32,10 6-32,14-8 32,4 0 32,8 0-32,10-2 64,8-4-64,17-2 64,12 3-64,11-4-32,10 1-64,15 0 32,24 0 32,9 8 0,4 0-96,19 0 64,2 8 32,3 0 64,9-5-32,-5 5-32,-7 3 32,-8-5-32,2 2 0,-6-8 64,-10 2-32,-1 1-32,-5-6 32,-1 1-32,-2-4 0,-14 6 0,-18 0-1919,-17 0-833,-17-2-1600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56.90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DF343EA-7382-4B44-B420-3E60726740F3}" emma:medium="tactile" emma:mode="ink">
          <msink:context xmlns:msink="http://schemas.microsoft.com/ink/2010/main" type="writingRegion" rotatedBoundingBox="6853,11371 17205,10960 17495,18272 7143,18683"/>
        </emma:interpretation>
      </emma:emma>
    </inkml:annotationXML>
    <inkml:traceGroup>
      <inkml:annotationXML>
        <emma:emma xmlns:emma="http://www.w3.org/2003/04/emma" version="1.0">
          <emma:interpretation id="{39D7DDD9-9F68-4FAC-BDE2-E021DA1A8A4B}" emma:medium="tactile" emma:mode="ink">
            <msink:context xmlns:msink="http://schemas.microsoft.com/ink/2010/main" type="paragraph" rotatedBoundingBox="8977,11286 15612,11023 15664,12329 9028,125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6825F2E-6F15-426D-9445-F5E27BB6B990}" emma:medium="tactile" emma:mode="ink">
              <msink:context xmlns:msink="http://schemas.microsoft.com/ink/2010/main" type="line" rotatedBoundingBox="8977,11286 15612,11023 15664,12329 9028,12592">
                <msink:destinationLink direction="with" ref="{444D311A-DDB6-4BF2-8CEC-5DE17F22A05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AE9715C-E037-4D8A-9F72-EFC7F35887F6}" emma:medium="tactile" emma:mode="ink">
                <msink:context xmlns:msink="http://schemas.microsoft.com/ink/2010/main" type="inkWord" rotatedBoundingBox="8977,11286 15612,11023 15664,12329 9028,12592"/>
              </emma:interpretation>
              <emma:one-of disjunction-type="recognition" id="oneOf0">
                <emma:interpretation id="interp0" emma:lang="nb-NO" emma:confidence="0">
                  <emma:literal>KLIENT</emma:literal>
                </emma:interpretation>
                <emma:interpretation id="interp1" emma:lang="nb-NO" emma:confidence="0">
                  <emma:literal>Klien NT</emma:literal>
                </emma:interpretation>
                <emma:interpretation id="interp2" emma:lang="nb-NO" emma:confidence="0">
                  <emma:literal>Kliet NT</emma:literal>
                </emma:interpretation>
                <emma:interpretation id="interp3" emma:lang="nb-NO" emma:confidence="0">
                  <emma:literal>Klient</emma:literal>
                </emma:interpretation>
                <emma:interpretation id="interp4" emma:lang="nb-NO" emma:confidence="0">
                  <emma:literal>Keie NT</emma:literal>
                </emma:interpretation>
              </emma:one-of>
            </emma:emma>
          </inkml:annotationXML>
          <inkml:trace contextRef="#ctx0" brushRef="#br0">8541 12476 6400,'-7'-7'2464,"10"3"-1344,1 4 224,-4 0 1184,0 0-384,0 0-129,0 0-383,0 0-96,3 8-832,-3 0 288,0 25 128,0-5-64,-3 26 32,3-7-352,-4 21-32,1-7-288,1 29-96,-1-14-160,3 4-64,0-10-32,0 21-64,0-14 32,3 13 32,-1-18-96,1 6 0,1-17-480,-4-19-192,0-7-1056,0-28-480,0-18-1280,0-16-575,3-11-1345</inkml:trace>
          <inkml:trace contextRef="#ctx0" brushRef="#br0" timeOffset="601">9010 12533 7168,'11'0'2720,"-11"5"-1472,-11-2 32,8 1 1120,0 1-449,0-3-159,-6 12-320,-8 8-96,0-3-736,2 0 256,-13 3 96,6-2-96,-13 7-64,6-3-192,-3-2 0,4-3-160,2 9 32,3-9-160,-2 3-32,5-2-128,0 3-32,2-3-192,4-1 32,2-3-64,7 7 0,2-4 64,3 2 0,0 0 64,6-2 32,0-4 96,16 9 32,-1-5 32,13 12 64,-6-5-96,15 8-64,-5-1 0,2-4-32,-6-1-64,6-2-64,-5-3 32,-2 0-32,-1-4 0,-6-4 64,-3 2-608,-5-11-256,-4 2-1280,-6-3-512,1-10-3168,0-9-1375,-3-6 1951</inkml:trace>
          <inkml:trace contextRef="#ctx0" brushRef="#br0" timeOffset="1233">9334 12468 9216,'-3'0'3520,"3"0"-1920,-3 0-800,3 0 1055,0 8-223,0 0 0,0 15-352,0-4-160,-3 21-608,3-7 160,-5 21 96,-1-12-128,0 15 32,1-2-256,-1 2 0,0-8-192,0 14 32,4-13-160,-1 5 0,0-10 32,0-3 0,0-4-64,3-3-64,0-4 32,0-8 32,0 0-32,6-4 64,0-3 0,5-1 32,-2 1 192,8-6 128,-3-1-32,9-6 64,-7 2-192,11-2-32,-5 0 0,13 3 0,-6-4-128,8-2-96,-5 0 0,2 0-32,-6 0-96,1-2 0,-3-4-640,-4 3-320,-2 0-1376,-3-2-576</inkml:trace>
          <inkml:trace contextRef="#ctx0" brushRef="#br0" timeOffset="1665">9964 12862 7296,'2'-6'2720,"4"-5"-1472,-6 11-608,3 0 864,0-3 128,0-2 191,-3 5 1,0 0 32,3 17 0,-1-7-64,1 1-416,0 17-192,-1-4-320,-2 14-160,4 23-320,-1 5-96,0-4-96,-1-23 32,1-9-128,0 3 0,-1 14 32,-2-9 0,0-3-224,4 0 0,-4 0-256,0-13-32,0-2-480,0-5-256,0-2-1088,0-13-448,0-6-864,0-1-255,3-16-1217</inkml:trace>
          <inkml:trace contextRef="#ctx0" brushRef="#br0" timeOffset="2303">9992 12422 12416,'-11'-22'4639,"11"22"-2495,0 0-800,0 0 1440,0 0-928,0 0-320,6 0-832,-6 0-320,5-16-288,1 16-160,4 7-2944,10-14-1248,-10 1-2591</inkml:trace>
          <inkml:trace contextRef="#ctx0" brushRef="#br0" timeOffset="3120">10419 12423 10368,'-5'-13'3936,"7"5"-2112,-2 13-993,0-5 1089,3 9-480,1 1-32,-2 6-256,1-4-64,0 26-608,-1 22 64,-2 14 96,-2 8-160,-1-30 0,3-2-160,-3 4 32,-3 23-192,3-28-32,1-6-64,-1 5 32,0-10-64,3 0 64,0-3-128,0-5 0,0-2 32,0-6 64,0-2 32,3-1 96,0-4 32,2-4 32,1 1-64,5-1 32,1-3 64,8-1 64,-3 2-96,9-1 0,-4-2-96,7-1 0,-2-2-32,1-3 0,-5 0-64,0 0 32,-3 0-64,-4-3-32,8-6-480,-7 2-224,-5 4-1216,-4-6-448,-5 2-2208,-6-1-927,-5-3-193</inkml:trace>
          <inkml:trace contextRef="#ctx0" brushRef="#br0" timeOffset="3405">10428 12980 9856,'-20'-15'3680,"16"1"-1984,2-7-704,2 21 1183,2-9-383,5-4 0,-2-1-192,1 9-32,11-9-864,-3 3 96,9 8-32,-6-2-256,9 5-64,-3 0-256,3 5-64,-3-2-64,0-3 32,2 0-576,3-3-1344,-4-9-224,-12 0-736,-7 1-192,-2-5-2943</inkml:trace>
          <inkml:trace contextRef="#ctx0" brushRef="#br0" timeOffset="3636">10408 12438 12800,'-14'-3'4831,"14"-2"-2623,0 5-1152,0 0 1408,5-3-704,0-1-224,13-8-384,-4 3-96,12-2-608,-7 3-192,11 3-96,-5-4-96,4 12-64,14 3-128,-9-1-64,-2 11-1248,-3 1-480,-1 2-2720,-2 0-1151,0 0-65</inkml:trace>
          <inkml:trace contextRef="#ctx0" brushRef="#br0" timeOffset="4137">11313 12476 11136,'-6'-3'4224,"6"-2"-2305,0 5-767,0 0 1312,2 5-480,2 6-96,-1 0-544,0 1-128,-1 19-672,4 19 160,-1 4 160,2 14-416,-5-20-160,1-8-96,0 31-64,-1 36 0,1-14 0,-3-17-64,0-4-64,0-9-256,0-13-96,0-15-864,-3-13-352,1-17-1632,2-13-672,2-8-2783</inkml:trace>
          <inkml:trace contextRef="#ctx0" brushRef="#br0" timeOffset="4637">11372 12607 12288,'4'-17'4575,"-2"17"-2495,1 0-1376,0 6 1184,2 2-224,2 11 128,2 3-512,2 13-192,-2-13-640,-4-2-224,7 35 0,5 13-64,3 0 64,0 7-192,0-2-96,-4-8 32,-4-23 64,0-7-64,5 6-64,3 10 128,0-9 32,-5-11 0,-7-24-64,3-7 96,-2 0-64,0-26-32,5-28 224,-3 3 96,-2 10-256,2-24 0,-2 10 288,3-6 160,5-31-192,-6 7-96,1 0-224,-7 39-64,2 8 32,-2 0 0,0-10-320,-2 15-96,-3 6-1056,-3 11-448,1 5-3712,-1 19-1663,0 3 1695</inkml:trace>
          <inkml:trace contextRef="#ctx0" brushRef="#br0" timeOffset="5538">12112 12550 9216,'-21'-12'3424,"21"12"-1856,-2-19-128,2 19 1247,0-7-191,0 2 32,2-2-416,2 2-224,1-3-1024,1 5 32,11 0 32,-2-2-160,19 2-64,-6-2-256,21 10-128,-9-2-96,3 8-64,-5 2-96,11 1-64,-10-2 32,7 0-32,-6 0-224,-3-5-96,-5 2-672,-1-3-320,-5 2-3968,-4 0-1696</inkml:trace>
          <inkml:trace contextRef="#ctx0" brushRef="#br0" timeOffset="5206">12303 12519 12288,'3'-16'4575,"-3"16"-2495,3 4-1312,0-4 1216,-1 7-384,4 12 0,0 5-352,-3-4-32,5 26-704,-2-8 64,2 28 64,4 41-224,-5 5-64,-2-8-192,1-47-64,-1-7-32,1 7-64,-3 24-64,0-42-32,-1-8-288,1 7-160,1 4-768,-4-19-288,0-15-864,0-20-288,-4-7-1983,1-15-801,1-5 1152</inkml:trace>
        </inkml:traceGroup>
      </inkml:traceGroup>
    </inkml:traceGroup>
    <inkml:traceGroup>
      <inkml:annotationXML>
        <emma:emma xmlns:emma="http://www.w3.org/2003/04/emma" version="1.0">
          <emma:interpretation id="{6ECCB5E5-BDFD-49D8-BEF9-2B832B05E3BE}" emma:medium="tactile" emma:mode="ink">
            <msink:context xmlns:msink="http://schemas.microsoft.com/ink/2010/main" type="paragraph" rotatedBoundingBox="9779,13294 9369,15565 8481,15405 8890,131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98AED67-55E5-4F7E-B584-849CF4A9C6D2}" emma:medium="tactile" emma:mode="ink">
              <msink:context xmlns:msink="http://schemas.microsoft.com/ink/2010/main" type="line" rotatedBoundingBox="9779,13294 9369,15565 8481,15405 8890,13134"/>
            </emma:interpretation>
          </emma:emma>
        </inkml:annotationXML>
        <inkml:traceGroup>
          <inkml:annotationXML>
            <emma:emma xmlns:emma="http://www.w3.org/2003/04/emma" version="1.0">
              <emma:interpretation id="{7193BFEF-1301-412F-92A6-B780A040D6B3}" emma:medium="tactile" emma:mode="ink">
                <msink:context xmlns:msink="http://schemas.microsoft.com/ink/2010/main" type="inkWord" rotatedBoundingBox="9779,13294 9369,15565 8481,15405 8890,13134"/>
              </emma:interpretation>
              <emma:one-of disjunction-type="recognition" id="oneOf1">
                <emma:interpretation id="interp5" emma:lang="nb-NO" emma:confidence="0">
                  <emma:literal>e</emma:literal>
                </emma:interpretation>
                <emma:interpretation id="interp6" emma:lang="nb-NO" emma:confidence="0">
                  <emma:literal>ø</emma:literal>
                </emma:interpretation>
                <emma:interpretation id="interp7" emma:lang="nb-NO" emma:confidence="0">
                  <emma:literal>t</emma:literal>
                </emma:interpretation>
                <emma:interpretation id="interp8" emma:lang="nb-NO" emma:confidence="0">
                  <emma:literal>E</emma:literal>
                </emma:interpretation>
                <emma:interpretation id="interp9" emma:lang="nb-NO" emma:confidence="0">
                  <emma:literal>=</emma:literal>
                </emma:interpretation>
              </emma:one-of>
            </emma:emma>
          </inkml:annotationXML>
          <inkml:trace contextRef="#ctx0" brushRef="#br0" timeOffset="8771">8280 15694 6656,'0'-6'2464,"0"1"-1344,0 5-192,0 0 896,0 0-288,0 0-32,0 0-449,0 0-95,0 5-544,0-2 96,0 19 64,0-3 96,0 19 128,0-2-224,0 10-96,0-7-192,0 23-32,0-13-96,2 5 0,2-3-32,1 1 0,-2-5-160,3-1 32,-4-3-64,5-9 0,-2-3 128,0-8 32,1-4-32,0-11-64,0 0 96,-1-21 64,2 7 128,1-21 64,1 3-32,3-18-32,-2 4-32,2-13 64,-4 9-160,4-19-32,-3 3-64,-1 4 32,1 9 0,-3 1 96,2 11-448,-5 2-224,0 4-1312,0 8-512,0-5-2048,5 10-831,-3 5 607</inkml:trace>
          <inkml:trace contextRef="#ctx0" brushRef="#br0" timeOffset="7525">8478 14290 5120,'-3'5'1920,"3"-2"-1024,0-3 64,0 8 896,0-8-96,0 0 0,-3 8-480,-3 3-225,0 1-607,-2 0-64,2-1 32,0-2-96,3 5 64,1-3-160,-1 13 32,0-5-32,6 17 96,-3-6 128,3 12 32,-3-4 0,0 20 32,0-8-64,-3 8-32,0-6-96,0 25 32,1-11-128,-2 16-64,1-13-64,1 23 0,-1-12-64,-1 24-32,2-11 32,-1-8 32,0-16-96,1-7 0,-1-10-32,-1-9 0,1-8-992,-2-12-416,-4 0-3839,1-11-2561,-4-9 3232</inkml:trace>
          <inkml:trace contextRef="#ctx0" brushRef="#br0" timeOffset="9643">8641 16267 6784,'-3'9'2528,"3"-3"-1344,0-32-896,0 21 704,0 14-416,0 1-64,0 2 64,0-4 64,0-3-320,0-2 32,0 0 64,0-3 128,0 0 64,0 0 31,0-6 65,0 1-192,0 10-32,0-5-160,0 0-32,0 0-160,0-9-32,0 5-32,0-2 32,0-3 128,0 2 128,0-2-64,0 2 64,0-2-192,0 3-32,0-2-64,0 8-64,0 0 96,0-15 128,0-8 128,0 4-64,3 0 64,-3-1 0,3-4 96,-3 2 64,2-17-32,-2 4-96,4-26 0,-2 10-160,1-25-64,0 10 0,3-22-32,0 11 0,2-10 0,-2 5-64,2-10-64,0 11 96,1-6 0,-3 14-32,3-9 32,-4 12 0,2-3 96,-2 12-96,1-1 0,-4 12-32,1 5 32,1 6-64,-2 6-32,1 5 32,0 4-32,0 5-288,0 8-128,-3-1-832,0 12-416,0 0-1152,0 12-480,0 4-2335</inkml:trace>
          <inkml:trace contextRef="#ctx0" brushRef="#br0" timeOffset="10092">8606 14717 5888,'-8'-3'2272,"13"0"-1216,-2 3 160,1 0 1088,-2-6-416,1 4-65,3-10-255,-3 0-128,8-14-768,-2 2-64,5-11 64,0 5-96,6-4 32,-3 7-192,3-8-96,-2 4-32,2 1-32,-3 6 0,0 4 0,-2 6-64,-1 2-32,-3 5-32,1 11 0,-1-4 64,0 10 32,-1 2-32,0 23-32,-1-8-96,2 14 32,-2-6-64,3 4-32,-4-8-1184,0-1-480,10 13-3104,-12-15-1311,-6-7 1087</inkml:trace>
        </inkml:traceGroup>
      </inkml:traceGroup>
    </inkml:traceGroup>
    <inkml:traceGroup>
      <inkml:annotationXML>
        <emma:emma xmlns:emma="http://www.w3.org/2003/04/emma" version="1.0">
          <emma:interpretation id="{06A555A6-3357-4242-BBA4-753F0830C7A7}" emma:medium="tactile" emma:mode="ink">
            <msink:context xmlns:msink="http://schemas.microsoft.com/ink/2010/main" type="paragraph" rotatedBoundingBox="7081,15112 17431,15248 17387,18609 7037,184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CA75B7-6E48-469C-9ED3-43CF21544A6A}" emma:medium="tactile" emma:mode="ink">
              <msink:context xmlns:msink="http://schemas.microsoft.com/ink/2010/main" type="line" rotatedBoundingBox="7081,15112 17397,15247 17359,18110 7043,17975">
                <msink:destinationLink direction="with" ref="{81557EE8-CCC3-4DF0-B23A-2200C02207C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4DAA732-0277-425D-9824-4B6A664194A2}" emma:medium="tactile" emma:mode="ink">
                <msink:context xmlns:msink="http://schemas.microsoft.com/ink/2010/main" type="inkWord" rotatedBoundingBox="7076,15492 11652,15552 11619,18035 7043,17975"/>
              </emma:interpretation>
              <emma:one-of disjunction-type="recognition" id="oneOf2">
                <emma:interpretation id="interp10" emma:lang="nb-NO" emma:confidence="0">
                  <emma:literal>$Est</emma:literal>
                </emma:interpretation>
                <emma:interpretation id="interp11" emma:lang="nb-NO" emma:confidence="0">
                  <emma:literal>PREST</emma:literal>
                </emma:interpretation>
                <emma:interpretation id="interp12" emma:lang="nb-NO" emma:confidence="0">
                  <emma:literal>YREST</emma:literal>
                </emma:interpretation>
                <emma:interpretation id="interp13" emma:lang="nb-NO" emma:confidence="0">
                  <emma:literal>CREST</emma:literal>
                </emma:interpretation>
                <emma:interpretation id="interp14" emma:lang="nb-NO" emma:confidence="0">
                  <emma:literal>BREST</emma:literal>
                </emma:interpretation>
              </emma:one-of>
            </emma:emma>
          </inkml:annotationXML>
          <inkml:trace contextRef="#ctx0" brushRef="#br0" timeOffset="-12852">8240 16756 8064,'-6'-14'3072,"4"5"-1664,-1-15-448,3 18 1088,0-2-513,0 3-95,5-1-480,-2 1-192,6-3-448,-1 0 64,9-4 128,-2 5-128,4-5-64,-1 5-32,8 0 32,-4 2-160,7 5-32,-3 0-64,0 5-64,0-2 160,-7 5 32,-2 0-64,1 11-32,-4-4 32,-2 12 0,-4-3 0,-2 1 0,0 3-64,-3 7-64,-1-8 32,-2 0 32,0-4 96,-5-1 64,2 2-32,-9-2-32,1-3-32,-7 0 0,4-3-64,-6 1-64,4-6 96,-4 0 0,0-3 32,2 0 0,4-2 0,2 3 64,0-4-32,4 0 0,2 0-192,3 4 32,0-3 0,3 7 64,0-6 96,3 5 64,0-1-32,3 8 32,0-3-64,8 7 0,-2-4-32,2 0 0,0-3-64,6 6-64,-5-3 32,2 11 32,-4-2-32,2-1-32,-3-5 32,0 6 32,-4-9-448,1-3-160,-1 0-832,1 3-416,3 3-1600,-4-2-704,4-10-1567</inkml:trace>
          <inkml:trace contextRef="#ctx0" brushRef="#br0" timeOffset="-13584">8242 16632 5888,'-5'-3'2272,"5"3"-1216,-3 12 96,3-5 960,0-4-288,0 2-96,0 15-289,0-6-63,0 21-736,0-4 192,0 23 64,0-12 64,0 23 64,0-8-352,0 20-160,0-11-160,0 11 0,0-12-192,0 11-96,0-10-32,3 8-32,-3-17 0,3-7 0,-1-7-864,1-24-288,1-11-896,-2-16-416,1-3-2047,3-16-2209,-1-8 2272</inkml:trace>
          <inkml:trace contextRef="#ctx0" brushRef="#br0" timeOffset="-12251">8752 16698 7552,'-3'-28'2816,"3"28"-1536,-2 24-576,2-24 896,0 0-192,0 0 31,2 9-255,1-4 0,0 1-672,-3-3 64,3 8 64,0 2-160,0 17 0,0-7-160,-1 15-32,-2-6-96,0 18 32,0-9-64,0 10 0,0-10-32,0 6 64,0-8-96,0 3 0,0-4 32,0-3 0,0-5-64,0-3 32,0-2-64,0-6 64,0 0 0,3-5 32,0-3 0,3 2 0,-3-7 64,5 3 32,1-2 32,5 1 64,-3-8-96,7-8 32,-1 8-96,3-7 0,-3 3-96,4-4-64,-4 0 96,0 5 0,-3-2-128,1 2-32,-4 0-1024,-3 3-480,1 0-1120,0 0-384,-1-5-2751</inkml:trace>
          <inkml:trace contextRef="#ctx0" brushRef="#br0" timeOffset="-11932">8776 16990 8704,'-9'-3'3328,"9"-2"-1792,0 2-960,0 3 992,3 0-161,-1 0 129,7-5-160,-3 2-64,8-2-704,-3 2 192,7 3 96,-2 0-352,4 0-64,-1 0-224,0 0-96,-1 0-64,2 0 0,-4 0-288,2 3-96,2-3-832,-4 0-320,-1 0-960,-3 0-384</inkml:trace>
          <inkml:trace contextRef="#ctx0" brushRef="#br0" timeOffset="-11612">8804 16667 8064,'-20'-4'2976,"17"-3"-1600,-2-5-352,5 12 1056,0 0-257,0 0 33,0-3-256,0 3-64,2-4-832,1 4 288,3 0 128,0 0-192,5 7-64,-2-3-352,8-1-160,0 2-288,6-5-32,-3 0-32,4-5 64,-7 2-32,-1-1 64,1 1-480,1 3-224,1-4-1600,-1 4-640,-1 0-3967</inkml:trace>
          <inkml:trace contextRef="#ctx0" brushRef="#br0" timeOffset="-11049">9502 16533 8448,'0'-16'3168,"-3"13"-1728,1-5-192,-1 8 1119,0 0-159,0 0-32,-8 8-448,2-5-128,-8 9-896,3 0 0,-3 8 64,2-6-224,-2 1-64,2-3-256,4-1-96,0 1-128,2 0-32,4-1 32,5 8 64,0-2-96,8 8 0,-2-1 32,11 6 0,-3-2 0,4 2 0,-4-3 0,6 12 0,-3-9 0,3 16 64,-3-7-32,-3 7 64,-2-8 0,-4-2 32,-2-6 0,-6 5 0,0-4-64,-9-1-64,4-6 96,-15-1 64,3-4-64,-15-3 0,7-6-32,-7-1-64,4-3-192,-1-1-128,3-2-960,6 3-352,-2-6-1344,7-17-608,10-5-2591</inkml:trace>
          <inkml:trace contextRef="#ctx0" brushRef="#br0" timeOffset="-10295">9637 16629 9344,'-14'0'3520,"14"0"-1920,2-4-544,-2 4 1215,6 4-415,3-4-32,0 0-64,-1 0 64,9 0-992,-2 0 160,8 0 32,-4 0-288,11 3 0,-7 3-384,13 0-128,-5-1-128,13-3-96,-7 4 32,12-3 32,-9 0-608,1 2-192,13 3-1888,-12-8-832,-10 11-3711</inkml:trace>
          <inkml:trace contextRef="#ctx0" brushRef="#br0" timeOffset="-10595">9869 16594 8448,'0'-8'3232,"0"5"-1728,0-9-128,0 12 1215,3 0-511,0 0-160,-1 9-544,1-6-160,1 8-672,-1 1 96,2 23 32,-2-9 0,-1 32-32,2-8-192,-1 20-128,0-9-96,-1 4-64,1-10-96,1 8 32,-2-8-128,1 2 0,0-10 32,-1 7 64,-2 4-896,0-25-352,0-20-1184,-5-29-512,-4-6-3263,1-13-1825,-4-3 3840</inkml:trace>
          <inkml:trace contextRef="#ctx0" brushRef="#br0" timeOffset="-17721">7307 17181 2816,'0'-21'1120,"0"12"-576,0-1 416,2 5 672,1 5-256,-3 0 0,3 7 0,0 10 0,0-3-736,0-1 320,-1 20 160,1 38-128,0-22 63,-3-7-255,0 42-32,0-15-224,0 32-64,0-16-160,-3 38-32,3-20-96,-3 16-32,3-15-32,0 12 0,0-20-64,3 9-64,3 37-2016,5-31-959,1-28-2305</inkml:trace>
        </inkml:traceGroup>
        <inkml:traceGroup>
          <inkml:annotationXML>
            <emma:emma xmlns:emma="http://www.w3.org/2003/04/emma" version="1.0">
              <emma:interpretation id="{578FBA5D-1335-4445-A423-5E1FC5BB68B4}" emma:medium="tactile" emma:mode="ink">
                <msink:context xmlns:msink="http://schemas.microsoft.com/ink/2010/main" type="inkWord" rotatedBoundingBox="13199,15192 17397,15247 17363,17836 13165,17781"/>
              </emma:interpretation>
              <emma:one-of disjunction-type="recognition" id="oneOf3">
                <emma:interpretation id="interp15" emma:lang="nb-NO" emma:confidence="0">
                  <emma:literal>stift</emma:literal>
                </emma:interpretation>
                <emma:interpretation id="interp16" emma:lang="nb-NO" emma:confidence="0">
                  <emma:literal>stikk</emma:literal>
                </emma:interpretation>
                <emma:interpretation id="interp17" emma:lang="nb-NO" emma:confidence="0">
                  <emma:literal>hipet</emma:literal>
                </emma:interpretation>
                <emma:interpretation id="interp18" emma:lang="nb-NO" emma:confidence="0">
                  <emma:literal>skipet</emma:literal>
                </emma:interpretation>
                <emma:interpretation id="interp19" emma:lang="nb-NO" emma:confidence="0">
                  <emma:literal>hyk</emma:literal>
                </emma:interpretation>
              </emma:one-of>
            </emma:emma>
          </inkml:annotationXML>
          <inkml:trace contextRef="#ctx0" brushRef="#br0" timeOffset="-9177">11158 17272 9984,'-3'0'3680,"3"0"-1984,8 4-992,-5-2 991,3-2-351,0 0 32,2 0-320,1 0-96,2-11-512,-2 3 64,8-26 128,-2 3-64,8-22 32,-3 6-192,3-15-96,-4 9-160,1 2-64,-3 10-32,7-1 32,-7 7 0,0 0 32,-2 2-64,-1 5 32,-3 4 0,7 1 96,-7 4-96,0 3 0,-2 5 96,-1 11 32,2 0-32,-2 8-32,0 0-32,4 18 0,-3-3 64,-1 24 32,-3 0-192,4 18 0,-1-13-32,-1 11 64,-2-14-32,1 1-32,0-6 32,-3-3 32,0-5-256,-1-15-96,1 3-832,-6-10-320,3 3-896,-2-6-288,2-2-1824,5-2-831,1 1 799</inkml:trace>
          <inkml:trace contextRef="#ctx0" brushRef="#br0" timeOffset="-8846">11340 16867 9856,'-16'0'3680,"16"0"-1984,-6 8-576,6-6 1279,0 4-703,0-3-256,6 6-64,-1-2 32,10-4-736,-4 0 128,10-6 64,-4 3-288,6-3 0,-3-3-256,8 6-64,-2 0-128,-1 9-96,-1 0-576,-1 4-192,-3 0-2272,2-1-896,-2-5-2847</inkml:trace>
          <inkml:trace contextRef="#ctx0" brushRef="#br0" timeOffset="-8008">11977 16725 11648,'-9'-35'4288,"9"35"-2305,5-11-895,-1 11 1280,1-3-512,1-2-32,2-3-576,-2 2-192,5-7-608,-2 1-64,6-1 32,-3 0-160,5-3 0,-3 6-128,12 1-32,-4 2-32,7 7-64,-3 0 32,3 11 32,-4-3 32,1 8 32,-6-5-160,-3 8-32,-3-4-64,-11 12 96,0-3 0,-11 10 32,-1-2 0,-14 6 0,3-13 192,-8 0 128,4-3-160,-1-6-32,2 0-128,-3-9-32,6 0-320,0 1-96,3-4-1472,6-4-576,2 0-3936,6-7-2783,3 2 3647</inkml:trace>
          <inkml:trace contextRef="#ctx0" brushRef="#br0" timeOffset="-8446">11993 16648 12544,'-5'3'4735,"5"-3"-2559,0 8-1536,0-4 1120,0 11-480,0-4-32,3 22-160,-1-8-32,5 33-576,-5-12-64,4 20-64,-1-12-192,2 1-96,-2-11 32,0 8 0,2-12-192,-2-1-64,2-8-1152,-5-15-480,1-5-1344,0-14-576,-3-2-2175</inkml:trace>
          <inkml:trace contextRef="#ctx0" brushRef="#br0" timeOffset="-7044">12484 16632 16000,'5'-7'5983,"-5"7"-3263,23-7-2112,-17 7 1440,8 0-832,-2 0-128,14 3-512,-6 1-128,15 3-256,-7 1-64,9 3 0,-5 1-416,5-5-128,-6 1-1792,4 9-704,-7-6-4832</inkml:trace>
          <inkml:trace contextRef="#ctx0" brushRef="#br0" timeOffset="-7345">12490 17251 13056,'-6'8'4927,"6"-8"-2687,8 5-1472,-4-2 1280,4-6-352,0 3 32,4 0-480,0 0-128,5 0-640,-4 0-64,14 0-64,-5 0-128,7 3 32,-3 2-224,6-1-32,-7-2-416,1 3-160,-3-2-800,-2-3-352,-5 0-1472,-1-8-672,-5 2-2463</inkml:trace>
          <inkml:trace contextRef="#ctx0" brushRef="#br0" timeOffset="-7592">12635 16590 11392,'0'-7'4224,"0"7"-2305,3 3-1247,-3-3 1120,4 8-128,-4 0 64,1 11-192,3-3 0,-2 23-864,2-9-160,-4 27-64,0-2-192,2 5-64,1-10-96,0 4-96,-1-10-672,2-6-288,-1-8-1344,-3-7-608,0 1-2847,0-14-2241,0 1 3232</inkml:trace>
          <inkml:trace contextRef="#ctx0" brushRef="#br0" timeOffset="-20843">13798 17028 8320,'0'3'3072,"0"-3"-1664,-2 25-928,2-22 832,0 13-352,0-2-65,0 14-159,0-4 0,0 9-416,0-1 96,0 6 96,0-7-128,0 10 32,0-5-256,-3 2-96,0-7 32,0 3 64,0-6-64,1-7 0,-2-2 160,1 1 160,1-3-96,-4-2 0,2-4-64,-1 1 64,-3-1-32,3 0 64,-2-3 0,-2-3 32,4-2 352,-9-3 160,2 0-32,-10-8 32,2 4-160,-12 0-64,3 1-288,-6 3-96,6 0-224,-7 0-64,4 0-224,-5 7-96,5 2-2144,12-18-992,3 5-3807</inkml:trace>
          <inkml:trace contextRef="#ctx0" brushRef="#br0" timeOffset="-23210">13763 16229 6272,'0'4'2368,"0"-4"-1280,7 15-64,-4-11 960,-1 12 96,1-1 191,0 27-415,-3-7-96,-3 26-992,0-7 192,-5 38 32,-1-15-384,-4 26-96,1-10-192,-3 11-32,3-16-256,-2 9 0,3-16-800,-1-15-384,4-12-2016,2-44-895,0 2-1409</inkml:trace>
          <inkml:trace contextRef="#ctx0" brushRef="#br0" timeOffset="-16588">13786 16505 3456,'0'-19'1312,"0"19"-704,3-4 256,-3 4 672,3 0 256,0 0 160,0 8-224,-3-1-32,0 12-928,0-3 255,0 23 97,0-8-64,0 26 32,0-8-352,-3 44-32,0-19 0,-6 29 32,4-15-32,-4 35-64,3-18-192,1 10-128,-4-12-160,4 17-64,-1-16 32,3 23 0,1-20-64,-2-6 32,1-9-128,3 4 0,0-16 32,0-3 64,0-12 32,0-8 32,0-9-160,-2-10-32,2-8 32,0-11 0,0-4-64,0-15 64,0 0-32,0-10 0,0-1 64,0-36 64,0 9-32,0-44-32,0 14-64,0-37-32,0 18-32,0-44 96,0 16 0,0-28 96,0 24 32,0-24 96,0 24-32,-3-19 64,0 23-192,-1-17-32,2 21 0,-4 4 64,1 14-1088,-4 3-512,2 15-3232,-1 7-1439,0 5 1087</inkml:trace>
        </inkml:traceGroup>
      </inkml:traceGroup>
      <inkml:traceGroup>
        <inkml:annotationXML>
          <emma:emma xmlns:emma="http://www.w3.org/2003/04/emma" version="1.0">
            <emma:interpretation id="{67A0B1D3-B702-4835-B79B-8CE58041FE29}" emma:medium="tactile" emma:mode="ink">
              <msink:context xmlns:msink="http://schemas.microsoft.com/ink/2010/main" type="line" rotatedBoundingBox="8759,16536 17354,15936 17513,18213 8918,18813">
                <msink:destinationLink direction="with" ref="{81557EE8-CCC3-4DF0-B23A-2200C02207C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4704EDC-33F6-4E50-9558-C9648F1D9D84}" emma:medium="tactile" emma:mode="ink">
                <msink:context xmlns:msink="http://schemas.microsoft.com/ink/2010/main" type="inkWord" rotatedBoundingBox="8759,16536 17354,15936 17513,18213 8918,18813"/>
              </emma:interpretation>
              <emma:one-of disjunction-type="recognition" id="oneOf4">
                <emma:interpretation id="interp20" emma:lang="nb-NO" emma:confidence="0">
                  <emma:literal>skriver</emma:literal>
                </emma:interpretation>
                <emma:interpretation id="interp21" emma:lang="nb-NO" emma:confidence="0">
                  <emma:literal>SERVER l</emma:literal>
                </emma:interpretation>
                <emma:interpretation id="interp22" emma:lang="nb-NO" emma:confidence="0">
                  <emma:literal>SERKER l</emma:literal>
                </emma:interpretation>
                <emma:interpretation id="interp23" emma:lang="nb-NO" emma:confidence="0">
                  <emma:literal>harver</emma:literal>
                </emma:interpretation>
                <emma:interpretation id="interp24" emma:lang="nb-NO" emma:confidence="0">
                  <emma:literal>JERVER l</emma:literal>
                </emma:interpretation>
              </emma:one-of>
            </emma:emma>
          </inkml:annotationXML>
          <inkml:trace contextRef="#ctx0" brushRef="#br0" timeOffset="-6074">8895 18163 10880,'-17'-24'4032,"-3"17"-2177,-12-9-895,18 13 1184,-8-1-160,-7 4 0,0 7-384,1 16-192,-1-8-800,0 5-160,13-5 0,1-2-256,1 17-32,-1 16-160,12-12-32,1-3-128,11 3 32,-4-4 64,24 6 32,-3-9 32,16 19 0,27 26-96,-26-36 0,-9-6-32,1 21 96,5 33 128,-9-4 96,-8-6 0,-12-6-32,-11-10-32,-6-15 64,1-9 192,-18 9 128,3-4-128,-26-9 32,9-3-192,-8-8-64,5-4-160,-9-11 0,-23-12-288,15 1-64,8-5-864,12 1-416,9-4-1824,19 0-832,14-18-2239</inkml:trace>
          <inkml:trace contextRef="#ctx0" brushRef="#br0" timeOffset="-4973">9177 18293 11008,'-19'-8'4128,"18"1"-2241,-6-5-863,7 9 1280,3-6-288,2 1-96,2-3-288,-2 0-160,7-5-800,-4 4 32,9 5-32,1 3-160,8 2-32,-6-4-288,8 3-128,-4-1-32,1 11 32,9 5-608,-2 1-192,-3-7-1440,-1 7-672,0-2-3264,-1 3-1343</inkml:trace>
          <inkml:trace contextRef="#ctx0" brushRef="#br0" timeOffset="-5505">9161 18263 8448,'-5'-12'3168,"5"8"-1728,2 1-288,-2 3 1151,0 0-447,7 0-32,-2 3-288,2 10-96,-2 6-768,-2 19 224,-1 15 160,-2 4-352,0 17-64,0 3-256,0-26-64,0-10-192,-2 9-32,-1 24 32,3-33 0,0-2-64,0 3-64,0 8 32,0-20 32,0-2-32,3-4 64,-1-5 0,6-4 32,-1 0-64,10-4 32,-5 1 128,8 0 192,-3-5-288,8 1-64,-5 0-64,6-4 64,12-4 32,-4 0 32,-3 0-64,-5 0-64,-3-4-320,-6-4-128,-3-3-1344,-5-1-480,-4-4-2304,-2 2-927</inkml:trace>
          <inkml:trace contextRef="#ctx0" brushRef="#br0" timeOffset="-5224">9222 18755 12032,'-12'-8'4575,"18"-3"-2495,-3-27-1440,-3 33 1184,7 1-64,1-3 96,2-5-352,9 9-224,-5-1-704,-3 0-64,6-1 0,-2 2-256,7 0-64,-4-1-128,2 0-64,-3-1-128,0 2 0,6-5-704,-3 0-256,-6 1-1216,-2 0-448,-4-2-2240,-2 2-927</inkml:trace>
          <inkml:trace contextRef="#ctx0" brushRef="#br0" timeOffset="-4157">9929 18306 12544,'-11'-8'4639,"2"0"-2495,4 4-864,5 4 1408,0 4-1024,0-4-352,3 16-544,-1 15-160,1 7-352,1 8 32,-2 11 64,1 16-128,-3 0 32,0-5-160,0-17-64,0-4 0,0 2 32,-3 20-32,1-14-32,-2-14-64,1-6 32,1-7-32,2-9 0,0-11 0,0-14 0,0 4 64,0-22 0,-3-23 64,3-14 32,0-12-32,3 1-64,-1-6 32,1-2 32,3-1-32,0 8-32,2 3 96,4 13 0,-4 12 32,16-1 0,6-20 0,-10 28 0,-3 6 0,10 9 64,-5 1-32,4 37 0,8 8-32,-5 12 64,-6 10-96,-8-10-64,-4-4 0,-3 8-32,2-9 0,-8 5 64,-2 12-32,-5-9-32,-7-8 32,-2-18-32,-1 0 0,-5-1 0,-12 1-96,4-2 64,6-1-32,7-9 0,3 0 64,0 3 64,2 1-96,0 0-64,8 4 192,4-5 96,1-3 32,9 4 96,0-1-32,10 16 64,-2-3-192,9 15-32,-3-4-64,6 15-64,10 20 32,-1-4-32,-7-4 0,-12-21 0,-2 0-160,1-3-32,-4-2-1056,-2-7-352,5 3-4544,-8-12-2047</inkml:trace>
          <inkml:trace contextRef="#ctx0" brushRef="#br0" timeOffset="-3204">10502 18208 8448,'-3'0'3168,"3"0"-1728,3 0-544,-3 0 1024,6 0-161,-1 5 1,4-2-256,-1 2-96,7-1-768,2 3 128,0 5 96,3 10 0,0 18 64,0 10-256,0 2-64,0-1-352,0 10-96,-3 1-96,2 4 32,-9-5 0,2-8 96,-4 1-160,-2-3-32,0-9 64,-3-4 32,0-8-32,-1-11-64,2-3-64,-2-5 32,1 0 32,0-5 0,0-12 64,0-5 32,-1-8 32,2-8 64,-2 4 32,4-18 96,6-24-96,2-2-64,0-13 0,0 19 32,-3 10-96,8-2-64,3-15 64,-8 17 64,-2 3-64,-1 7 0,-2 6-96,2 8-32,7-7-192,-5 8-96,-1-2-512,0 14-224,-4 1-1248,1 29-6368</inkml:trace>
          <inkml:trace contextRef="#ctx0" brushRef="#br0" timeOffset="-2601">11211 18320 8960,'0'-3'3328,"4"3"-1792,-4 0-672,6 0 1023,-4 3-287,-2-3 0,4 8-256,-2 3-64,1 9-704,0 10 224,-3 8 96,0 13-128,0 2 0,-3 9-224,0-1 0,3-4-320,-2 3-128,2-15-64,0 1 32,0-3-96,0-5 0,2-4 96,-2 1 32,3-4 96,0-7 32,0-5-32,0-4-32,-1-3 32,4-9 96,3-3 0,2 0 64,3-3-64,6-2 64,4-2-128,-2 0-64,1-1-64,0 0 0,6 0-64,-6 0 64,-3-3-128,0 0-64,-9 0-448,1-6-192,0 1-896,-7 2-320,-2 3-1952,-3-2-768</inkml:trace>
          <inkml:trace contextRef="#ctx0" brushRef="#br0" timeOffset="-2087">11250 18320 12032,'-8'-12'4575,"8"5"-2495,0-1-1216,0 4 1184,2 1-192,4-4 96,-1-6-448,1 2-224,9 7-704,10-3 128,3 3 64,7-4-256,-15 1-128,-3 3-224,3 4-128,9 7-224,-6 1-128,-1 3-1920,-4 5-864,-4 3-4736</inkml:trace>
          <inkml:trace contextRef="#ctx0" brushRef="#br0" timeOffset="-2356">11267 18566 14592,'-3'0'5439,"6"4"-2943,2-4-2048,1 0 1152,6-4-352,2-4 64,2 1-544,4-5-192,1 4-352,-1 5-96,3 3 64,-6 0-96,3 0-64,-3 3-576,-2 5-288,-1-3-1120,-6-5-416,1 0-1600,-6-5-671,-3-3-641</inkml:trace>
          <inkml:trace contextRef="#ctx0" brushRef="#br0" timeOffset="-15486">13761 16916 4992,'0'-30'1824,"0"30"-960,2 0 384,2 0 1024,-2 16-384,2-4-128,-2 21-288,1-2-161,0 27-703,-1-9 192,4 40 160,0-13-320,-3 33-32,0-13-160,-1 30-32,2-17-32,-2 29 64,-2-19-32,0 18 64,0-13 32,-2 4 64,2-21-320,-4 5-128,2-17-32,-1-6 64,0-12-128,-3-16-32,4-6-928,-4-25-416,0-2-1984,4-22-895,-2-2-1249</inkml:trace>
          <inkml:trace contextRef="#ctx0" brushRef="#br0" timeOffset="-1570">12054 18139 9472,'-3'-3'3520,"3"3"-1920,0-4-544,0 4 1215,3 11-191,-3 4 32,0 1-352,3-4-128,-3 10-896,2 17 64,5 19 64,-2 6-192,2 18-64,-2 14-96,-2-12 0,-3 1-256,4 0-96,-3-13-160,3-10-96,-1-15-160,-1-14 0,1-9-1216,-3-16-448,0-21-1440,0-12-512,0 1-2463</inkml:trace>
          <inkml:trace contextRef="#ctx0" brushRef="#br0" timeOffset="-1099">12049 18280 13952,'-8'-33'5183,"8"33"-2815,5-41-1632,-2 37 1280,2-11-576,0-1-96,7-6-416,-3 2-192,11-4-416,-2-2 0,10 7 32,-2 3-288,11 9 0,-2 3-64,2 15 0,-6-3 0,-2 22 64,-4-2 32,-1 13 32,-7-5-64,-4 5-64,-1-6-128,-5 1 0,-5-6 0,-11-3 64,4-4-32,-18 0 32,3-4 64,-6 0 0,3 1 128,0-1 64,3-5 0,6 6-32,2-1 96,15 23 160,14 19-160,9-6 0,8-5 64,-8-8 32,-6-11-96,8 15-96,-4-8-64,8 9-96,13 14 32,-5-10-32,-6-10-448,-7-5-160,-5-11-1888,-8-6-736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7:18.27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A37DD9D-29C5-4EB7-AD06-06E974B057DE}" emma:medium="tactile" emma:mode="ink">
          <msink:context xmlns:msink="http://schemas.microsoft.com/ink/2010/main" type="writingRegion" rotatedBoundingBox="4542,13834 7306,13211 7683,14880 4918,15503"/>
        </emma:interpretation>
      </emma:emma>
    </inkml:annotationXML>
    <inkml:traceGroup>
      <inkml:annotationXML>
        <emma:emma xmlns:emma="http://www.w3.org/2003/04/emma" version="1.0">
          <emma:interpretation id="{F3BEB8EA-1798-4E8E-AE9B-4E6A45F9D9A2}" emma:medium="tactile" emma:mode="ink">
            <msink:context xmlns:msink="http://schemas.microsoft.com/ink/2010/main" type="paragraph" rotatedBoundingBox="4649,13826 6987,13232 7192,14038 4854,146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13503B-67A9-4F41-BA79-7EE5818D7F41}" emma:medium="tactile" emma:mode="ink">
              <msink:context xmlns:msink="http://schemas.microsoft.com/ink/2010/main" type="line" rotatedBoundingBox="4649,13826 6987,13232 7192,14038 4854,14632"/>
            </emma:interpretation>
          </emma:emma>
        </inkml:annotationXML>
        <inkml:traceGroup>
          <inkml:annotationXML>
            <emma:emma xmlns:emma="http://www.w3.org/2003/04/emma" version="1.0">
              <emma:interpretation id="{EA7B33C3-2247-4E5A-9404-A5F1BBB9EED6}" emma:medium="tactile" emma:mode="ink">
                <msink:context xmlns:msink="http://schemas.microsoft.com/ink/2010/main" type="inkWord" rotatedBoundingBox="4649,13826 6987,13232 7192,14038 4854,14632"/>
              </emma:interpretation>
              <emma:one-of disjunction-type="recognition" id="oneOf0">
                <emma:interpretation id="interp0" emma:lang="nb-NO" emma:confidence="0">
                  <emma:literal>kike</emma:literal>
                </emma:interpretation>
                <emma:interpretation id="interp1" emma:lang="nb-NO" emma:confidence="0">
                  <emma:literal>VERD</emma:literal>
                </emma:interpretation>
                <emma:interpretation id="interp2" emma:lang="nb-NO" emma:confidence="0">
                  <emma:literal>Rake</emma:literal>
                </emma:interpretation>
                <emma:interpretation id="interp3" emma:lang="nb-NO" emma:confidence="0">
                  <emma:literal>VERDI</emma:literal>
                </emma:interpretation>
                <emma:interpretation id="interp4" emma:lang="nb-NO" emma:confidence="0">
                  <emma:literal>VERB</emma:literal>
                </emma:interpretation>
              </emma:one-of>
            </emma:emma>
          </inkml:annotationXML>
          <inkml:trace contextRef="#ctx0" brushRef="#br0">5665 14924 8064,'-3'-3'2976,"3"-5"-1600,0-22-608,0 22 928,3 8-224,-3 0-65,7 11-191,-2 5-32,0-8-640,-2-2 224,4 26 128,-2-9-224,0 15-32,2 28-256,-2-1-64,2-4-288,-2-26 0,-2-5-32,-1-3 64,1 3-96,0-5 0,-3-11-480,0-14-192,0-6-992,0-10-448,-3-3-2879,10-5-2145</inkml:trace>
          <inkml:trace contextRef="#ctx0" brushRef="#br0" timeOffset="485">5689 14916 10880,'-7'-30'4032,"7"8"-2177,0 6-1311,3 13 1056,1-6-416,-1 2 32,2-5-320,0 1-160,7-4-416,-3-2-64,8 6-32,-3 3-32,6 5 32,-3 3-64,6 3 0,-2 2-96,-1 3 32,-3-2 0,-2 2 32,-2 1 0,-1 6 0,-4-4-64,-2 8 32,-3-5 0,-9 22 32,-8-1-160,-3-8-32,0-4 96,2-23 32,3 0-160,-1 8 0,-4 6 32,2-6 96,6 0 64,4-16 320,5 8-32,0 0 32,5 0 32,1 0-32,5 8 0,1-5-32,3 10 0,-1-1-128,2-2-96,0 1-64,-3 6 0,-1-6 64,2 5 64,-2-5-384,2 5-192,3 3-896,-3-4-320,0-5-1600,-5-5-608,1-10-2527</inkml:trace>
          <inkml:trace contextRef="#ctx0" brushRef="#br0" timeOffset="931">6109 14807 8704,'-6'-9'3232,"6"12"-1728,0-3-352,0 0 1151,0 0-383,4 9-64,-2-1-288,3 0-128,1 11-768,4 6 160,-2 15 64,1-1-224,-4-20-32,2 0-256,-2 12-64,6 14-192,-5-11-32,0-7-32,-1 3 32,4 10-64,-6-17 64,0-4-352,3-8-64,-1 1-544,1-8-256,-1-8-800,1-8-384,0-2-992,0-6-383,2 1-1345</inkml:trace>
          <inkml:trace contextRef="#ctx0" brushRef="#br0" timeOffset="1617">6130 14749 7552,'-10'-5'2816,"10"5"-1536,-2 0-448,2 0 992,0 0-256,0 0 31,0 0-127,2-4-32,1 0-800,0 1 256,3-5 160,0 4-192,3-3-96,4-5-320,3 5-128,-3-1-96,7-1-64,-2 1-96,5 5 32,-3 3-64,0 3 64,3 10 0,-9-6 32,-3 0 0,-2 10 64,-1 2-32,-8-3 0,-1-5-96,-10 0-64,3-3 32,3-8 32,2 0-96,1 0-64,-2 0-32,4-5 96,0 2 0,9 0 32,-4-2 0,7 5 0,0 0 0,2 11 0,9 3 0,-9-9 64,-2 3 32,-1 11 32,0 17 64,-8-17 96,0 0 160,-9 16 96,3-4 64,-11 15 96,0-4-192,-9 12-32,-13 12-288,0-17-128,8-14-384,5-24-192,12-19-2016,8-11-800,8-11-4288</inkml:trace>
          <inkml:trace contextRef="#ctx0" brushRef="#br0" timeOffset="-1754">4923 15121 5632,'-2'-7'2176,"2"3"-1152,0-4-64,0 8 896,0-5-96,0 3 0,0 2-257,0-4-95,0 4-768,0 0 64,0 4-32,0-2 0,2 6-32,2 1-64,-2 10 32,1 0-192,6 11-96,-3-3-32,2 11 32,0-2-96,4-2 32,-4-3-160,7 16 0,-5-9-32,2 1-64,-3-6 32,1 5-32,-2 1 64,0-4 32,-2-8-32,0-5-64,0-3 96,-4 0 0,1-2-32,0-6-64,0-3 32,0-11-32,-1-2 64,2-6 32,-2 3-32,4-20 32,-3 7 0,2-10 96,-1 4 32,1-20 32,1 5-64,3-8-32,-4 8 32,4-4 32,-3 8-96,2-6-96,-2 11 0,2-17 32,-2 7-32,3-3-32,-4 7 96,2 6 64,-2 0 0,2 7 64,-2 3-192,-2 4-32,-1 3-64,4 2 0,-2 2-288,1 0-160,0-2-736,-2-3-320,4 9-1024,-6 8-352,3 16-2943</inkml:trace>
          <inkml:trace contextRef="#ctx0" brushRef="#br0" timeOffset="-400">5408 14987 10112,'-9'-7'3776,"3"1"-2048,3-32-1248,3 34 991,3-4-223,0 1 32,6 3-160,-1 1-32,4-5-608,-4 4-64,4-3 0,-1 2-160,3 2-64,-2-5-32,0 19 32,1 1-736,2-5-256,-1 9-1600,-2-16-672,2 0-2559</inkml:trace>
          <inkml:trace contextRef="#ctx0" brushRef="#br0" timeOffset="-632">5408 15278 7552,'-15'-7'2816,"12"7"-1536,1-13-448,4 10 928,-2 0-384,0-5-1,3 0 1,4 0 64,-2 0-768,-2 1 256,5 3 128,-2 1-192,6 3-32,-4 0-416,6 0-160,-3 0-96,4 0-32,2-5-64,0 2-64,-2-5 32,-7 5-32,1-2-992,-3 1-384,0-1-992,-4 3-352,-2 2-2847</inkml:trace>
          <inkml:trace contextRef="#ctx0" brushRef="#br0" timeOffset="-918">5410 15056 5888,'-5'-4'2272,"8"4"-1216,-9-5-96,6 5 896,0 0-352,-3 5-96,3-5-320,3 6-129,-3-12-511,0-2 224,3 3 160,-3 3 32,0 9 128,0 7-256,0 3-128,0-6-288,0 16-64,0-5-128,0 21-32,0 12-32,0-22 32,0-6-64,0 3-32,0-5 32,3-3-32,-1-3 64,1 1 96,0-5-64,-1 0 0,-2-2 32,4-2 64,-1-3 32,0 0 96,-1-5 128,4 0 32,0 2-64,0-1 0,-1 0-96,3-4-32,1 0-96,-1-4 32,1 0-128,1-1 0,-2 2-32,1 0-64,-4-1 96,3 0 0,-1-1-320,-2 2-160,1-2-1024,0 5-416,-1-3-1120,-2 0-480,0-2-2239</inkml:trace>
        </inkml:traceGroup>
      </inkml:traceGroup>
    </inkml:traceGroup>
    <inkml:traceGroup>
      <inkml:annotationXML>
        <emma:emma xmlns:emma="http://www.w3.org/2003/04/emma" version="1.0">
          <emma:interpretation id="{223FC45A-E335-4988-8668-8712DC301557}" emma:medium="tactile" emma:mode="ink">
            <msink:context xmlns:msink="http://schemas.microsoft.com/ink/2010/main" type="paragraph" rotatedBoundingBox="4748,14749 7513,14126 7683,14880 4918,155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77CE88-FAA7-4E54-9969-CE33C7431578}" emma:medium="tactile" emma:mode="ink">
              <msink:context xmlns:msink="http://schemas.microsoft.com/ink/2010/main" type="line" rotatedBoundingBox="4748,14749 7513,14126 7683,14880 4918,15503"/>
            </emma:interpretation>
          </emma:emma>
        </inkml:annotationXML>
        <inkml:traceGroup>
          <inkml:annotationXML>
            <emma:emma xmlns:emma="http://www.w3.org/2003/04/emma" version="1.0">
              <emma:interpretation id="{0E04DFF1-3505-4029-BE7F-7D14CE28EC89}" emma:medium="tactile" emma:mode="ink">
                <msink:context xmlns:msink="http://schemas.microsoft.com/ink/2010/main" type="inkWord" rotatedBoundingBox="4748,14749 7513,14126 7683,14880 4918,15503"/>
              </emma:interpretation>
              <emma:one-of disjunction-type="recognition" id="oneOf1">
                <emma:interpretation id="interp5" emma:lang="nb-NO" emma:confidence="0">
                  <emma:literal>tur</emma:literal>
                </emma:interpretation>
                <emma:interpretation id="interp6" emma:lang="nb-NO" emma:confidence="0">
                  <emma:literal>turn</emma:literal>
                </emma:interpretation>
                <emma:interpretation id="interp7" emma:lang="nb-NO" emma:confidence="0">
                  <emma:literal>turte</emma:literal>
                </emma:interpretation>
                <emma:interpretation id="interp8" emma:lang="nb-NO" emma:confidence="0">
                  <emma:literal>turt</emma:literal>
                </emma:interpretation>
                <emma:interpretation id="interp9" emma:lang="nb-NO" emma:confidence="0">
                  <emma:literal>turk</emma:literal>
                </emma:interpretation>
              </emma:one-of>
            </emma:emma>
          </inkml:annotationXML>
          <inkml:trace contextRef="#ctx0" brushRef="#br0" timeOffset="2872">5456 15904 9216,'-8'-14'3520,"5"9"-1920,-3 2-544,6 3 1215,-3 0-479,1 0-160,-2 11-384,2-3-64,2 11-672,0 0 64,0 9 0,0-7-192,2 7-64,2-4-32,1-1-32,-2-4-64,3 19-32,0-3-32,1-1 0,2 1-64,0-5-64,-3-3 32,3-3 32,-1-4-96,1-1 0,-1-5 96,4 2 32,-1-5-128,3-3-32,-2-5 32,5-3 0,-2 0 32,1-3 0,-1 3 0,2-19 0,-4 3 0,3-14 64,-5 7-32,3-4 64,-2 3-64,-4-6-32,1 0 160,-3-5 32,-1 4 128,1-4 32,0 5-32,-6-6-32,0 11-160,0-8-32,0 8-32,-3-2 32,0 3-64,1-3 64,-2 4-288,2 1-32,-1 2-736,0-3-256,0 4-928,3 7-320,6 1-1312,5 3-543,1 8-737</inkml:trace>
          <inkml:trace contextRef="#ctx0" brushRef="#br0" timeOffset="4054">5961 15901 7680,'-18'-16'2880,"7"2"-1536,5-10-288,6 13 992,0-4-417,6-1-95,-3-11-96,-1 5-32,4-3-768,3-13 192,-4 8 128,1 2-160,6 1 0,-1 5-320,6-2-64,1 2-160,4 6 0,7-7-160,-5 12 0,-5 0 32,4 7 64,6 4-96,-4 7-64,-4-4 64,-6 6 0,-5 2 32,-4-3 0,0-4-64,-6 19-64,-3 15 32,-6-10 32,-1-9-32,0-17 64,1 3-128,-2 9 0,-8 5 32,1-5 64,0-3-96,7-16 0,2 2 32,1 11 0,-4 3 0,7-11 64,3 0-32,-2 0 128,4 3 32,0 2 64,0 3 64,0-2-96,6 2 32,-3 1-96,6 2 0,4 8-192,5 0 32,0 5 288,-1-5 96,-4 1-32,7 6-32,-1-3-128,0 4-32,-2-5-96,3 2-64,-2-5 32,-5-5-32,-1 3 0,-1-6 64,-2-3-256,-1 0-32,1 0-640,-3-4-320,0-4-1504,0-4-608,-4-4-3200,4-8-2047,-8-3 3775</inkml:trace>
          <inkml:trace contextRef="#ctx0" brushRef="#br0" timeOffset="3389">5952 15717 9472,'0'-4'3584,"0"0"-1920,0 4-1952,0 0 3807,0 8-1215,0-1-480,0 1-384,3-4-928,-3 0 64,2 12 0,2 11-128,-2 7 0,1 8-192,0-11 0,0-4-160,0 4 0,-1-4 32,2 0 64,-1-4-96,-1 7 0,1-3-192,0 3 0,2 14-384,-1-11-96,-2 2-288,1-11 0,0-4-128,-3-20-1408,0-9-96,0-7-2751,4-7-1665,1-11 3168</inkml:trace>
          <inkml:trace contextRef="#ctx0" brushRef="#br0" timeOffset="4738">6427 15436 8576,'-3'-3'3232,"3"6"-1728,0-3-704,0 0 992,0 0 31,0 8 161,0-5-320,0 5-64,0 3-896,0 5 160,3 15 32,-3 11-224,3-22-32,0-6-192,-1 19-32,2 10-224,-2 1-128,1-2-32,0-10-32,0-10 64,0 6 32,-1 2-32,2-11 32,-4 0-64,2-3-32,1-5 32,0 0-32,6 5 64,-1-4 96,1-1 0,-1-3 0,1-6 32,2-4 96,1 2 0,3-11 0,-4 0 32,6-8 32,-3-1-32,6 0 32,-3 0-192,3 6-96,-1-2-32,-1 1 32,12-1-32,-8 9-32,-2-2-544,-5 6-192,-5 3-1696,-10 0-6848</inkml:trace>
          <inkml:trace contextRef="#ctx0" brushRef="#br0" timeOffset="5423">5036 16320 9216,'-7'-9'3520,"10"7"-1920,1-15-960,-1 15 959,2-2-95,0-1 64,2-6-320,-2 0-128,3-5-608,4-3-96,-3 5-64,-1 6-192,4 0-96,-1 0 32,4 0 64,2 0-288,-3 1-128,0 0-928,-2-2-448,-3 6-1184,-1 10-3775</inkml:trace>
          <inkml:trace contextRef="#ctx0" brushRef="#br0" timeOffset="5776">5098 16021 6656,'-2'-5'2528,"2"2"-1344,0 3-192,0 0 1024,0 8-64,2-2 95,1 7-287,0-2-128,0 1-896,0-1-96,0 8 32,0-4-256,2 16-64,1-3-288,0 6-32,-1-3-192,1-4-32,3 1-2016,-1-18-864,1-1-2719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10.03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E7628B1-8FE6-4806-86BC-2F9B5298AC29}" emma:medium="tactile" emma:mode="ink">
          <msink:context xmlns:msink="http://schemas.microsoft.com/ink/2010/main" type="writingRegion" rotatedBoundingBox="23801,4263 26954,4585 26699,7085 23546,6763"/>
        </emma:interpretation>
      </emma:emma>
    </inkml:annotationXML>
    <inkml:traceGroup>
      <inkml:annotationXML>
        <emma:emma xmlns:emma="http://www.w3.org/2003/04/emma" version="1.0">
          <emma:interpretation id="{CA39E9D6-0B23-48BC-A056-F5124B078B66}" emma:medium="tactile" emma:mode="ink">
            <msink:context xmlns:msink="http://schemas.microsoft.com/ink/2010/main" type="paragraph" rotatedBoundingBox="23711,4494 26820,4494 26820,5971 23711,59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AF8085-4DFF-421C-A602-77FFA1F43EAF}" emma:medium="tactile" emma:mode="ink">
              <msink:context xmlns:msink="http://schemas.microsoft.com/ink/2010/main" type="inkBullet" rotatedBoundingBox="23801,4263 26954,4585 26794,6151 23641,5830"/>
            </emma:interpretation>
            <emma:one-of disjunction-type="recognition" id="oneOf0">
              <emma:interpretation id="interp0" emma:lang="nb-NO" emma:confidence="0">
                <emma:literal>mi</emma:literal>
              </emma:interpretation>
              <emma:interpretation id="interp1" emma:lang="nb-NO" emma:confidence="0">
                <emma:literal>ri</emma:literal>
              </emma:interpretation>
              <emma:interpretation id="interp2" emma:lang="nb-NO" emma:confidence="0">
                <emma:literal>r!</emma:literal>
              </emma:interpretation>
              <emma:interpretation id="interp3" emma:lang="nb-NO" emma:confidence="0">
                <emma:literal>Bie</emma:literal>
              </emma:interpretation>
              <emma:interpretation id="interp4" emma:lang="nb-NO" emma:confidence="0">
                <emma:literal>Mie</emma:literal>
              </emma:interpretation>
            </emma:one-of>
          </emma:emma>
        </inkml:annotationXML>
        <inkml:trace contextRef="#ctx0" brushRef="#br0">23997 7016 5376,'0'0'2112,"0"0"-1152,0 5-288,0-5 704,0 4-320,0-4-64,0 0-288,0 0-64,0 0-352,0 0 320,-3-4 224,3-1-96,-5 2-33,5-1-191,-5-4-64,2 0-128,-2-4 32,0 0-64,-1-13 0,6 10-32,-3-7 0,3 2 64,0-7 32,0 1-96,-5-2 0,5 4-96,-5-1 64,5 5-64,0 5 0,0-14 96,0 6-128,0-6-64,0 4-32,0-4 32,0 6-32,0-1-32,0 4 96,0-5 64,0 4 0,0-2 0,0-2-192,0-4 32,0 5 0,0 1 64,0 3-32,5-5 64,0 4-64,-2-2 64,-3-2-64,6 1-32,-1 4 32,0 0 32,-2-1-32,2-4 64,0 2-64,-2-3 64,2 6-64,1 0-32,-3 0 32,2 5 32,0-2-32,3-3 64,2 3-64,-1 5-32,1 4 32,-2-4 32,1 0-96,4-5-64,-3 6 64,4-5 64,-6 3 0,7 1-32,-6 4 32,4-1 32,1 3 32,-1-3 32,1 4-64,1 2 32,-2-1-128,4-1 0,-2 2 96,2-2 32,-2 2-32,2-1 32,-4-1-64,6 2 64,-6-2 0,6 1 96,-1 1-32,6-2 0,-7 2-96,6-2 32,-4 1-64,-1 1-32,-4-2 32,-1 1-32,1-1 64,-1 2 32,-4 0-32,6 3-64,-2 0 96,1 0 0,-1 0-32,6 0-64,-6 0 32,9 0 32,-4 0-32,9 0 64,-3 0 0,3 0 32,-4 0-160,-1 0-32,2 0 96,-2 0 32,-4 0 0,9 0-64,-3 0 32,3 0 32,-4 0-32,4-5 64,-5 5 0,7-4 32,-8-1-64,3 2 32,-2 3-128,1-4 0,-1-1 32,-3 2 64,-1-2 32,1 5 32,-6 0-64,6 0 32,-6 0-64,6 0-32,-1 0-64,4 0 32,-3 0 32,2 0 64,3 0-96,3 0 0,-4 0 32,4 0 64,-5 0-32,7 0-32,-7 0 32,1 0-32,-4 0 64,3 0 96,-4 0-128,4 0-32,-3 0 0,4 0 64,-4 0-32,2 0-32,3 0 32,-2 0 32,-4 0-32,1 0-32,-6 0-64,6 0 32,-6 0 96,6 0 32,-6 0-32,6 0 32,-6 0-128,1 5-64,-6-5-32,6 3 96,-4-3 64,-2 0 64,2 0-128,-1 0 32,1 0 0,-2 0 64,0 0-32,3 0 64,-3 0-128,5 0 0,-2 0 32,-3 0 64,2 0-32,4 0-32,-6 0 32,5 0-32,1 0 0,4 0 0,-4 0 0,-1 0 64,1 0-96,1 0 0,-2 0 96,1 0 32,-6 0-128,2 0 32,-1 0 0,-1 0 64,2 0-96,-1 0 0,1 0 32,-2 0 64,2 0-96,-1 0 0,-4 0 32,3 0 0,-3 0 64,4 0 32,-4 0-32,0 0 32,-2 0-128,2 0-64,0 0 64,-2 0 0,3 0 96,-1 0 32,-5 0-32,5 0-64,-5 0-64,0 0 32,0 0 32,0 0 64,0 0-32,0 0 64,0 0-128,3 5-64,-3-5 64,5 4 64,0-1-64,-2 2 0,2-1 96,1 4 32,-3-5-128,7 2 32,-5-1 0,3 4 0,1-4 0,1 4 64,-2-3-32,2 2 64,-1-2-128,4 3 0,-3-4 32,4 4 0,-6 0 0,2-1 0,-1 2 0,-1-1 0,2-5 0,-1 11 0,1-6-96,-2-1 64,1 1 32,1-3 64,-2-1-32,2 4 64,-1 1-128,-4-3 0,-2 3 32,2-9 0,0 0 0,0 5 64,-1-2-96,1 6 0,0-1 32,-2-1 64,2-2-32,0 3 64,0-5-128,4 9-64,-4-3 128,3-6 32,-3 2-96,-2-2-32,2 2 32,6 7 64,-8-3 0,7-6 64,-2 2-128,3 2 0,-3 1 32,0 4 64,2-4-96,-1-3 0,1-1-32,-2 4 0,1 1 128,1-3 32,-2 3-128,6-1 32,-4 1-64,3-1 0,-4-1 128,1 1 32,-2 1-128,2-1 32,-1 0 0,-1 1 0,2-2 0,-1 1 64,1 0-32,-2 1 64,1-1-64,1-1-32,-2 1-64,2 1 32,-6-1 32,1 1 64,0-6-96,0 5 0,-2-4 96,2-4 32,0 0-128,-5 0 32,0 0 0,0 0 0,0 0 0,0-4 0,0 4 0,0-8 64,0 5-96,0-2 0,0 1 96,0-1 32,0 2-128,0-1 32,0-1 0,0 2 0,0-2-96,0 2 64,0 3 32,0 0 64,0 0-32,0 0 64,0 0-64,0 0-32,0 0-64,0 0-32,0 0 64,0 0 0,0 0 32,0 0 64,0 0-32,0 0 64,0 0-128,0 3 0,0 2 32,0-2 64,0 2-32,0-1-32,0-1 32,0 2-32,0-1 0,0 1 0,0-2-96,0 5 0,0-8 128,0 4 32,0-4-96,3 0 32,-3 0 0,0 0 0,0 0 0,6 0 64,-1 0-96,-5 0-64,0 0 128,0 0 32,0 0-96,0 0-32,0 0 96,0 0 32,0 0 0,0 0-64,0 0 32,0 5-32,0-2-96,0 0 64,0 3 32,0 2 64,0-5-96,3 6 0,-3-6 32,0 6 64,0-1-96,0 0 0,0 1 32,0 3 64,0-4-96,0-1 0,0 1 32,0 0 64,0 1-32,0-1-32,0-1-64,0 1 32,0 1 32,0-1 64,0 1-32,0 2-32,0 1-64,0-3 32,0-1 96,0 0 32,0-1-192,0 18 0,0 11 96,0-3 64,0-9 0,0-27-64,0 11 32,0-1-128,0 1 64,0-3 96,0 2 32,0-2-128,0 3-32,0-1 96,0 10 32,-3 6-96,3-14 32,0-1-64,0 9 0,0-5 64,0 3 64,0 2-32,0 3-32,0-3 32,0-2-32,0-2 0,0 3 0,0 0-96,0 5 64,-5 11 32,5-16 64,0 5-96,0-6-64,0 2 128,0-1 32,0-4-96,0 0 32,0 0 0,0-4 64,0-4-672,-6-11-224,6 2-1504,0-10-640,0-2-4063</inkml:trace>
        <inkml:trace contextRef="#ctx0" brushRef="#br0" timeOffset="932">26356 5706 6272,'0'-3'2368,"0"3"-1280,0-9-288,0 9 800,0 0-160,0 0-64,-6-3-288,6-2-129,-3 5-511,-2 0-64,0 8 32,5 1-96,0 19 0,0-4-128,0 8 32,0-4 0,0 18 32,0-11-64,-5 11 32,5-6-128,0 9-64,0-5 64,0 4 0,0-7 32,0 2 0,0-6 0,0 7 64,0-10-96,0-6 0,0-4-32,0-4-64,0-3 32,10-2-32,-5-3 0,8 1 0,1-1 0,4-3 64,-4-1 32,4-5 96,-1 1 96,12-8 64,-7 1 32,4-5 0,-2-1 64,3 1 64,0-1-96,15 1 64,-10 1-192,14-1-32,-12-1-64,8 1 32,-6 5-128,1-9 0,-5 3-32,0-11-64,-5 0-1312,-3 0-576,-2 3-4959</inkml:trace>
        <inkml:trace contextRef="#ctx0" brushRef="#br0" timeOffset="2003">27039 6936 5888,'0'-12'2272,"0"12"-1216,-9 5-448,9-5 672,0 3-96,0 1 96,0 4-352,0 0-160,0 1-448,0 0 0,0 2 32,0 1 63,0 5 97,0-5-160,0-1 32,0 1-160,0 13-64,0-5-64,0 0 0,0-4-128,0-3 0,0-6-128,4-2-32,-4-2-3167,13-18-1313,-3 2 640</inkml:trace>
      </inkml:traceGroup>
    </inkml:traceGroup>
    <inkml:traceGroup>
      <inkml:annotationXML>
        <emma:emma xmlns:emma="http://www.w3.org/2003/04/emma" version="1.0">
          <emma:interpretation id="{8E5952D2-8CE1-4F3A-861E-0FFD931A5A96}" emma:medium="tactile" emma:mode="ink">
            <msink:context xmlns:msink="http://schemas.microsoft.com/ink/2010/main" type="paragraph" rotatedBoundingBox="24069,6027 26268,6408 26136,7173 23936,67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DC0781-318C-4476-858D-E8B518375955}" emma:medium="tactile" emma:mode="ink">
              <msink:context xmlns:msink="http://schemas.microsoft.com/ink/2010/main" type="line" rotatedBoundingBox="24069,6027 26268,6408 26136,7173 23936,6792">
                <msink:destinationLink direction="with" ref="{686916DA-A169-430B-9C59-4C80F67DB61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7FC2723-C30C-4CD4-9496-A162D7267E97}" emma:medium="tactile" emma:mode="ink">
                <msink:context xmlns:msink="http://schemas.microsoft.com/ink/2010/main" type="inkWord" rotatedBoundingBox="24069,6027 26268,6408 26136,7173 23936,6792">
                  <msink:destinationLink direction="with" ref="{30BFDB93-030D-46C1-A6D6-4EFD77C14747}"/>
                </msink:context>
              </emma:interpretation>
              <emma:one-of disjunction-type="recognition" id="oneOf1">
                <emma:interpretation id="interp5" emma:lang="nb-NO" emma:confidence="0">
                  <emma:literal>XML</emma:literal>
                </emma:interpretation>
                <emma:interpretation id="interp6" emma:lang="nb-NO" emma:confidence="0">
                  <emma:literal>xml</emma:literal>
                </emma:interpretation>
                <emma:interpretation id="interp7" emma:lang="nb-NO" emma:confidence="0">
                  <emma:literal>Xin</emma:literal>
                </emma:interpretation>
                <emma:interpretation id="interp8" emma:lang="nb-NO" emma:confidence="0">
                  <emma:literal>XMS</emma:literal>
                </emma:interpretation>
                <emma:interpretation id="interp9" emma:lang="nb-NO" emma:confidence="0">
                  <emma:literal>XMs</emma:literal>
                </emma:interpretation>
              </emma:one-of>
            </emma:emma>
          </inkml:annotationXML>
          <inkml:trace contextRef="#ctx0" brushRef="#br0" timeOffset="-47245">24296 7326 6528,'0'-32'2464,"0"32"-1344,5-5 224,-5 5 1184,5 0-384,-2 0-129,7 9-383,-1-5-160,4 17-800,1-6 96,14 17 96,-6-4-64,5 18 0,-4-10-224,9 17-32,-5-9-320,0 13-64,-3-13-96,3 4 32,-4-7-64,4 0-32,-5-5 32,2 8 32,-3-7-32,3-8-32,-5-5-544,2-20-192,-7 0-864,1-8-320,-7 0-1376,1-5-639</inkml:trace>
          <inkml:trace contextRef="#ctx0" brushRef="#br0" timeOffset="-46877">24765 7424 4992,'-8'-17'1920,"8"17"-1024,0-28 512,0 24 1056,0-1-64,0 2 95,0 3-479,0 0-128,-5 20-1056,0-3 224,-8 15 128,-1-4-288,-13 21-32,4-5-160,-18 16-64,9-7-256,-13 0-96,8-9-160,-4 8-96,9-6 0,1-2-32,4-11-512,8-6-128,1-2-1312,13-21-544,1 1-1760,21-19-671,-2 8 159</inkml:trace>
          <inkml:trace contextRef="#ctx0" brushRef="#br0" timeOffset="-46376">25075 7468 5120,'-5'-20'2016,"5"20"-1088,10-12 32,-7 12 832,-3-9 0,0 0 128,0 1-224,0 5-1,-3 3-959,-2 0 352,0 9 192,2-7-128,-2 16 64,0-4-64,-1 24-32,3-6-320,-2 22-160,0-11-224,1 14-96,-1-8-192,0 6-96,0-5-96,5 2 32,0-10 32,0-7 64,0-3-800,5-7-320,-5-5-864,10-20-320,-1 0-1568,5-12-607,-4-1-545</inkml:trace>
          <inkml:trace contextRef="#ctx0" brushRef="#br0" timeOffset="-45776">25161 7430 8960,'-4'-15'3424,"4"15"-1856,4 11-768,-4-7 1055,0 4-351,0-2 0,5 5-576,0 1-192,-2 8-416,2-3 64,5 7 64,-1-4-224,4 0-128,-3-3 0,4-2 0,-6-1-32,11-6 32,-6-5-64,6-6 64,-6-3 0,1-2 32,-1 0 0,1-4 0,-1 0 0,2-4 0,-6 4 128,-1-4 96,2 3-288,-1 2 0,1-1 64,-2 3 64,-3 1 0,-2 1 32,2 2-128,1 2 0,-1-3 96,-2 3 32,2 3 32,0 0 0,-2 0 64,7 9 32,-6-1-32,6 12-32,-5 0-160,3 12-96,-3-3 64,4 14 0,-4-2-32,0 8 32,-2-9 0,2 0 96,0-2-160,-1-6-32,1 0-224,0-7-96,-2-5-672,7-5-320,-1 2-1280,4-14-576,-3-3-3199</inkml:trace>
          <inkml:trace contextRef="#ctx0" brushRef="#br0" timeOffset="-45175">26022 7534 6784,'-27'-14'2528,"27"14"-1344,0-6-480,0 6 896,3-6 96,2 3 160,0 3-129,-5 0 1,0 3-960,0 3 192,0 5 32,0 1 32,-5 17 32,5-6-384,-5 18-96,2-8-192,-2 11-64,5-7-192,0 3-32,0-8-96,0 6-32,0-7 96,5 1 32,-2-3 32,2-1 0,0-4-64,-1-4 32,1-3 64,0-2 64,-2-1 32,7-2 0,-5-4-64,4 0 32,-1-4 0,7-4 32,-1 0 128,13-9 96,-6 0-192,16 1-96,-5 2-32,5-3-32,-5 0 0,0 1 0,-5 5-160,0-2-32,0 1-1184,0 1-448,-3-2-6112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/>
  <inkml:traceGroup>
    <inkml:annotationXML>
      <emma:emma xmlns:emma="http://www.w3.org/2003/04/emma" version="1.0">
        <emma:interpretation id="{30BFDB93-030D-46C1-A6D6-4EFD77C14747}" emma:medium="tactile" emma:mode="ink">
          <msink:context xmlns:msink="http://schemas.microsoft.com/ink/2010/main" type="inkDrawing" rotatedBoundingBox="23782,7148 26959,7003 27029,8534 23852,8679" semanticType="callout" shapeName="Other">
            <msink:sourceLink direction="with" ref="{67FC2723-C30C-4CD4-9496-A162D7267E97}"/>
          </msink:context>
        </emma:interpretation>
      </emma:emma>
    </inkml:annotationXML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41.68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FFD6FD7-F431-42F2-BF54-5C3A1E28B3B6}" emma:medium="tactile" emma:mode="ink">
          <msink:context xmlns:msink="http://schemas.microsoft.com/ink/2010/main" type="writingRegion" rotatedBoundingBox="21570,11725 22549,11725 22549,15283 21570,15283"/>
        </emma:interpretation>
      </emma:emma>
    </inkml:annotationXML>
    <inkml:traceGroup>
      <inkml:annotationXML>
        <emma:emma xmlns:emma="http://www.w3.org/2003/04/emma" version="1.0">
          <emma:interpretation id="{5828ED1A-9E0D-4757-8BC8-08A577152715}" emma:medium="tactile" emma:mode="ink">
            <msink:context xmlns:msink="http://schemas.microsoft.com/ink/2010/main" type="paragraph" rotatedBoundingBox="21570,11725 22549,11725 22549,15283 21570,152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33F03C-A6DC-4902-9117-81BA9BA0620B}" emma:medium="tactile" emma:mode="ink">
              <msink:context xmlns:msink="http://schemas.microsoft.com/ink/2010/main" type="line" rotatedBoundingBox="21570,11725 22549,11725 22549,15283 21570,15283"/>
            </emma:interpretation>
          </emma:emma>
        </inkml:annotationXML>
        <inkml:traceGroup>
          <inkml:annotationXML>
            <emma:emma xmlns:emma="http://www.w3.org/2003/04/emma" version="1.0">
              <emma:interpretation id="{87EB7D17-B52F-4DC3-AEC4-035C5B46A685}" emma:medium="tactile" emma:mode="ink">
                <msink:context xmlns:msink="http://schemas.microsoft.com/ink/2010/main" type="inkWord" rotatedBoundingBox="21570,11725 22549,11725 22549,15283 21570,15283"/>
              </emma:interpretation>
              <emma:one-of disjunction-type="recognition" id="oneOf0">
                <emma:interpretation id="interp0" emma:lang="nb-NO" emma:confidence="0">
                  <emma:literal>{</emma:literal>
                </emma:interpretation>
                <emma:interpretation id="interp1" emma:lang="nb-NO" emma:confidence="0">
                  <emma:literal>L</emma:literal>
                </emma:interpretation>
                <emma:interpretation id="interp2" emma:lang="nb-NO" emma:confidence="0">
                  <emma:literal>k</emma:literal>
                </emma:interpretation>
                <emma:interpretation id="interp3" emma:lang="nb-NO" emma:confidence="0">
                  <emma:literal>[</emma:literal>
                </emma:interpretation>
                <emma:interpretation id="interp4" emma:lang="nb-NO" emma:confidence="0">
                  <emma:literal>g</emma:literal>
                </emma:interpretation>
              </emma:one-of>
            </emma:emma>
          </inkml:annotationXML>
          <inkml:trace contextRef="#ctx0" brushRef="#br0">22851 13165 3968,'5'-5'1472,"-5"5"-768,5 0 384,0 0 832,-1 0 160,-4 0 192,0 0-352,0 0-65,0 0-1023,0 0 160,0-3 0,0 3-32,-4-5 0,-1 2-128,-5-1 32,7 4-192,-7-5-32,1 2 0,-4 3 0,-1 0-160,-4-5 32,-1 5-160,-4 0 32,6 0-96,-2 0 0,1 0-32,-6 0 0,8 0 0,-13 5 0,7-2-128,-10 6-96,5-1 64,-5 4 0,5-1-128,-1 10 32,6-5 0,-5 8 0,3-4 0,-2 9 64,7-4-32,1-1-32,4-4 32,6 5-32,-2-1 0,4 4 64,3-4-96,3 1-64,0 4 128,3-3 32,-3 0-96,11 2 32,-6-4 0,3-1 64,0-1-32,3 2-32,-3-4-64,2 12 32,-2-7 32,1 11 0,1-3 0,-2 8 0,-3-9 64,4 3 32,-4-1-128,0-2 32,0-9 0,-5 6 64,0-4-32,-5 2-32,5-2 32,-5 7-32,0 0 0,-4 2 64,1-7-96,-10 1 0,7-3 96,-5-1 32,0-4-32,-5 5-64,2-4 32,-8-1-32,4 0 0,-4 0 0,0 0 0,-5 0 64,5-4-32,-2 4-32,7-3 32,-1 3-32,6-3-96,-1-2 64,-1 2 32,6-6 64,-1 1-32,1 2-32,3-8 32,1 8-32,-1-7-96,7 1 0,-2 0 64,0 1 0,0-1-64,5-1 64,0 1-32,5 1 0,0-1 0,3 1 0,-3-6 64,9 2 0,-1-2 0,6 1 64,-6 1-32,11 3-32,-6-4 32,4-1 32,-4 2-96,4 3 0,-3-4 32,-1-1 64,1 2-96,-1 7-64,-4-4 128,-1 4 32,1 0 0,-1 5 32,-3 0-64,-1 3 64,-1-5-64,-3 5-32,-5 0 32,0 5-32,0-4 0,0 2 0,0-3 0,-5 6 64,5-6-96,-3 7 0,-2-2 32,0 7 0,1-7 0,-6 7 0,2-3 0,-2-2 64,1-2-32,-4 3-32,3-4-64,-4 8 32,6-3 32,-2 3 0,1-4 0,1 9 0,-2-5 0,1 14 0,-1-14 64,7 5 32,-2-6-128,0 10 32,1-9 0,4 13 0,0-4-96,9 2 64,-1-2 32,7 4 0,-1-9-96,3 9 64,11 19 32,-1-7 64,0-5-32,5-3-32,0-12-64,0-5 32,0-3 32,5-3 64,-5 3-96,-2 0 0,-1-1 96,-7-4 32,1 1-32,-1-5-64,-3 0-64,-1 1-32,4-5 64,2 0 64,-1-5-352,-1-2-96,5-4-928,2-10-352,-3-4-1440,1-2-640</inkml:trace>
        </inkml:traceGroup>
      </inkml:traceGroup>
    </inkml:traceGroup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8:20.30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45609C6-49BE-4F81-BF89-59DB1A68A31F}" emma:medium="tactile" emma:mode="ink">
          <msink:context xmlns:msink="http://schemas.microsoft.com/ink/2010/main" type="inkDrawing" rotatedBoundingBox="23207,5920 26664,5607 26739,6425 23281,6739" semanticType="underline" shapeName="Other"/>
        </emma:interpretation>
      </emma:emma>
    </inkml:annotationXML>
    <inkml:trace contextRef="#ctx0" brushRef="#br0">23564 7104 3456,'-5'0'1312,"5"0"-704,0 0 352,0 0 672,0 3-256,0 1-64,0 4-32,0 0 32,0 9-704,0-5 160,0 17 96,0-9-192,0 20-1,0-4-255,0 12 0,0-7-128,-5 19 0,5-11-32,0 17 0,0-11 0,0 7 0,0-14-224,0 0 0,0-7 32,-5-8 32,5-6-32,-3-2-64,3-4 96,-5-13 0,0 0-32,1-16 32,-1 3 64,0-19 64,0-1-32,2-7-32,3 4-192,0-16 32,0 7 64,0-12 32,0 5 32,0-4 0,0 7 0,0-3 64,0 7 96,0 0 64,0 6-96,0 2 0,0 5-160,0-1 0,0 5 32,0 0 0,0 5-64,3-2 32,-3 0-64,5 5 64,0 0 0,0 4 96,-1 0-32,1 4 64,0-4-128,3 8 0,2 0 32,4 0 64,-6 0-96,6 0 0,-1 0-32,11-4 32,-6-1 0,4-1 32,-3 1 64,4-4 32,-6 6-96,12-6-96,-8 6 64,6-2 0,-3 2-128,3-2 32,-4 1 0,4-4 0,-5 4 64,10-4 32,-3 0 32,6-1 0,-3 2 0,10-1 64,-7 3-96,7-2 0,-6-1-32,9 3 32,-3 1 0,4 1 96,-6-2-96,0 5-64,-3 0 0,4 0 32,-4 0 32,8 0 32,-8 0-64,14 0-64,-11 0 96,14 5 0,-12-2-32,12 1 32,-9 1-128,11 3 0,-7-4-32,6 4 0,-10-5 64,9 2 64,-7-5-32,12 4-32,-10-4 32,15 3 32,-8 2-96,11-1 0,-12 1 32,13 1 64,-8 3-32,-1-4-32,-8-2 32,7 1 32,-7 1-96,16-5 0,-11 0 32,6 3 0,-7 2 0,9 2 0,-10-2 0,10 3 64,-8 1-32,-2-3 64,-9 3-64,5 3 64,-9-4-64,9 0-32,-9-4-64,9 4 32,-8-3 160,4-1 64,-11-1-64,-3 2-96,-5-2-160,-9 2 0,1-5-1760,-19 7-736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51.1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095DD99-DA1F-49D0-B59D-66B0804EF562}" emma:medium="tactile" emma:mode="ink">
          <msink:context xmlns:msink="http://schemas.microsoft.com/ink/2010/main" type="writingRegion" rotatedBoundingBox="23587,12363 28933,12149 29006,13972 23660,14186"/>
        </emma:interpretation>
      </emma:emma>
    </inkml:annotationXML>
    <inkml:traceGroup>
      <inkml:annotationXML>
        <emma:emma xmlns:emma="http://www.w3.org/2003/04/emma" version="1.0">
          <emma:interpretation id="{656AF094-DAB5-4605-8B70-F53CFDD12E6B}" emma:medium="tactile" emma:mode="ink">
            <msink:context xmlns:msink="http://schemas.microsoft.com/ink/2010/main" type="paragraph" rotatedBoundingBox="23587,12363 28933,12149 29006,13972 23660,141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78F2FE-8DF1-4603-99C3-CD5B72146A17}" emma:medium="tactile" emma:mode="ink">
              <msink:context xmlns:msink="http://schemas.microsoft.com/ink/2010/main" type="line" rotatedBoundingBox="23587,12363 28933,12149 29006,13972 23660,14186"/>
            </emma:interpretation>
          </emma:emma>
        </inkml:annotationXML>
        <inkml:traceGroup>
          <inkml:annotationXML>
            <emma:emma xmlns:emma="http://www.w3.org/2003/04/emma" version="1.0">
              <emma:interpretation id="{BF99C7AB-FF27-4EC8-96A8-7AC4B0F10B1A}" emma:medium="tactile" emma:mode="ink">
                <msink:context xmlns:msink="http://schemas.microsoft.com/ink/2010/main" type="inkWord" rotatedBoundingBox="23587,12363 28933,12149 29006,13972 23660,14186"/>
              </emma:interpretation>
              <emma:one-of disjunction-type="recognition" id="oneOf0">
                <emma:interpretation id="interp0" emma:lang="nb-NO" emma:confidence="0">
                  <emma:literal>Jon</emma:literal>
                </emma:interpretation>
                <emma:interpretation id="interp1" emma:lang="nb-NO" emma:confidence="0">
                  <emma:literal>350 N</emma:literal>
                </emma:interpretation>
                <emma:interpretation id="interp2" emma:lang="nb-NO" emma:confidence="0">
                  <emma:literal>3500 N</emma:literal>
                </emma:interpretation>
                <emma:interpretation id="interp3" emma:lang="nb-NO" emma:confidence="0">
                  <emma:literal>Isos</emma:literal>
                </emma:interpretation>
                <emma:interpretation id="interp4" emma:lang="nb-NO" emma:confidence="0">
                  <emma:literal>Iso N</emma:literal>
                </emma:interpretation>
              </emma:one-of>
            </emma:emma>
          </inkml:annotationXML>
          <inkml:trace contextRef="#ctx0" brushRef="#br0">27341 14018 5632,'0'-8'2112,"0"1"-1152,3-6 128,-3 9 928,6 1-192,-12-5 32,6-1-129,-3 1-31,-7-1-928,-3 6 384,-6-2 160,-3 5-64,-7 5 64,-3 7-320,-2 5-128,-12 6-224,-4 6-64,-1-1-192,0 8-64,6 6-128,4 5 32,5 10-128,0-8 0,0 8-32,4 10 32,10 16-64,6-3-32,13 1-64,6 8 32,7-8 32,-1-9 64,10-11-96,13-9 0,12-10-32,16-10 0,8-12 64,10-8 0,4-8 0,-1-11 0,-7-13-96,3-17 64,-4-9-32,-4 2 0,-7 1 128,-6-15 32,-16-2-128,-3-6 32,-10 6 64,-9-4 32,-12-5-128,-12 0 32,-17 0 64,-12 5 32,-7-2-32,1-3-64,-4 5 160,-6 11 128,-8 12-96,-5 18 64,0 6-160,0 14-64,10-1 0,-1-1 32,15 2-800,13-2-320,9 1-2688,12 1-1248,35-2-1791</inkml:trace>
          <inkml:trace contextRef="#ctx0" brushRef="#br0" timeOffset="616">28497 13857 9728,'9'-20'3584,"-18"23"-1920,9-3-608,0 0 1151,0 0-319,0 9-64,0 8-480,-5 6-128,0 14-672,2 7 32,-2 13 64,-4 12-64,-1 9 32,-3 6-128,-1 5-32,6 0-256,3-8-64,0-12-128,0-12-32,5-13 32,0-7 64,0-9-384,10-16-1152,-2-9-288,2-6-960,-1-5-288,4-9-2751,-3-3-1569,7-4 3488</inkml:trace>
          <inkml:trace contextRef="#ctx0" brushRef="#br0" timeOffset="1216">28574 13897 5888,'-10'-8'2176,"7"4"-1152,3-7 128,3 6 960,-3-4 0,5 2 63,-5-1-191,5 0-128,1 4-1024,-6 4 224,3 7 64,7 13-192,-2 17 0,1 12-320,6 3-32,2 14-288,1 9-96,6 6-32,3 5-32,-4 3-64,-1-5-64,2-6 32,-2-1-32,1-5 0,-1-6 64,5-5-32,2-9-32,-3-9 32,1-6 32,5-8 32,-5-9 32,5-8-64,-5-4 32,2-13 64,-2-6 128,0-13 0,-1-5 64,-2-11 0,-5-29 96,-1-12-160,-4 4-32,-1-12 0,-5 0 0,-3 8-64,-5 9-32,0 3-96,-8 5-64,-2 3 96,2 16 0,-3 4-192,3 4-64,-2 5-448,7 0-160,3 4-1152,0 4-512,13 24-8671</inkml:trace>
          <inkml:trace contextRef="#ctx0" brushRef="#br0" timeOffset="-1785">24012 13771 6656,'-3'-3'2528,"3"3"-1344,-5 0-128,5 0 992,0 3-224,0-3-33,0 0-287,0 0-96,0 0-768,0 0-96,0 0 0,0 0-160,5 6-64,-2-3-96,21-3 0,-6 0 0,22-3 32,-8-3 128,19 3 96,-10 0-256,14 3-64,-10 0 32,6-5 32,-10 1-32,-1-1 32,-8 2-128,0 6 0,-6 2-32,-2-5 32,-2 0 0,-4 0 96,-4 0 32,0 0 32,-4 0 0,-2-5 0,2 2-64,-6 3 32,0 0-64,2 3 0,-2 2-96,0-5-64,-4 0-64,0 9 32,0-3 32,5 8 64,0-7-32,-1 15-32,-4-7 96,4 13 0,2-4-128,-4 13 32,4-5 64,-1 8 32,0-3 32,-2 12 0,2-5-64,3 10 32,-2-7-64,-1 1-32,0-7 32,3 16-32,0-8-96,2 11 64,-1-7 32,4 7 64,-3-6-32,-1 13 64,1 27-64,-1-18-32,-9-7 32,0-3 32,-6-6-32,-2-3-32,-6-4 32,-4-5 32,0-4-32,-4-7 64,4-5-64,4-7 64,4-4-64,-12 2-32,-15 14 32,-4-5-32,-4-3-96,0-6 64,-6-3 160,14-8 64,5-3-64,-13-9-96,4 0 64,-4-12 0,3 3 32,1-6 0,9-2-64,-8-8-64,8 5 32,0-15-32,6 3 0,2-9 64,6 4-736,9-15-256,-1 7-1376,20-4-608,-5 9-4319</inkml:trace>
          <inkml:trace contextRef="#ctx0" brushRef="#br0" timeOffset="-869">26025 13760 6656,'-17'-32'2528,"17"32"-1344,-10-4 224,10 4 1152,-9 7-257,-18 2 1,4-9-192,4 0 32,-13 4-1184,5 0 96,-18 8-32,5-1-288,-11 10-96,11-5-160,-2 10 0,6-6-192,4 3-32,4-2-192,11 11-64,-2-4-64,19 12 0,0-8 0,19 8 0,-2-6 64,15 15 0,23 15 0,-14-32 64,-4-7-96,8 24 0,-5-8 32,3 14 64,-8-6-96,-3 11 0,8 38 96,-3-6 96,-13-6-64,-11-14-64,-9 1 64,-8-4 0,-14 5 32,-19-7 64,-9-1-32,6-29 64,3-5-128,-27-4 0,-27 4 32,19-3 0,3-9-160,23-17-32,11 3 32,-7-12 0,7 3-416,-2-8-96,-4-15-1408,18 2-576,9 0-2560,9 8-1087,2-21 799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18:09:02.64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7CED4F3-D82B-48A4-A558-F8B8B0862C19}" emma:medium="tactile" emma:mode="ink">
          <msink:context xmlns:msink="http://schemas.microsoft.com/ink/2010/main" type="inkDrawing" rotatedBoundingBox="26533,9165 26645,11576 26341,11590 26230,9179" semanticType="callout" shapeName="Other">
            <msink:sourceLink direction="with" ref="{3B1E838D-FAE8-460E-A773-11A58A740143}"/>
            <msink:sourceLink direction="with" ref="{27B710F0-EC7F-4861-ADE0-94120B8A6379}"/>
          </msink:context>
        </emma:interpretation>
      </emma:emma>
    </inkml:annotationXML>
    <inkml:trace contextRef="#ctx0" brushRef="#br0">26631 10356 4736,'-3'0'1760,"3"0"-960,0 9-384,0-4 608,0 2-160,0-2 32,0 3 0,0 0 0,0-1-480,0 2 32,0 2 0,0 3-32,-6 6 64,2-5-64,0 10 64,-1-4-64,0 5 64,0 0-193,2 2-31,-3-4-64,2 8 32,4 1-64,-4 3 0,-1-8 32,5 9 32,0-8-96,-5 6-32,0-1 96,2 1 32,-3-6-32,2 8-32,4-5-32,0 8 0,0-3-64,-4 4 32,4-6-64,-5 5 64,5-6 0,0 1 32,0-3 0,0 10 0,0-6-64,0 4-64,0-3 96,-5 3 0,5-3-32,0-1-64,0-4 32,0 10-32,0-10-96,0 11 64,0-6 32,0 7 64,0-7 32,5 4 32,-5-4-64,5 6 32,-1-6-128,0 7 0,2 2 96,-3-3 32,2-6-128,5 7-32,-6-7 96,6 3 32,-2-3 0,2 4-64,-2-6 32,11 2 32,-6-5-32,9 5 64,-3-8-64,4 3-32,-4-9 96,3 11 0,-3-11-32,2 6 32,-2-5-640,-1-4-256,-4 0-1920,4-15-799,0-2-1217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54.49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C5CB67F-8621-4C37-9EFA-FA6EB4487E16}" emma:medium="tactile" emma:mode="ink">
          <msink:context xmlns:msink="http://schemas.microsoft.com/ink/2010/main" type="writingRegion" rotatedBoundingBox="29081,11256 30963,11256 30963,15190 29081,15190"/>
        </emma:interpretation>
      </emma:emma>
    </inkml:annotationXML>
    <inkml:traceGroup>
      <inkml:annotationXML>
        <emma:emma xmlns:emma="http://www.w3.org/2003/04/emma" version="1.0">
          <emma:interpretation id="{ABCBCB11-FF8B-4434-BE16-68D1C420E9E0}" emma:medium="tactile" emma:mode="ink">
            <msink:context xmlns:msink="http://schemas.microsoft.com/ink/2010/main" type="paragraph" rotatedBoundingBox="29081,11256 30963,11256 30963,15190 29081,151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0B9192-C39F-41EA-BF38-D99802EAD02C}" emma:medium="tactile" emma:mode="ink">
              <msink:context xmlns:msink="http://schemas.microsoft.com/ink/2010/main" type="line" rotatedBoundingBox="29081,11256 30963,11256 30963,15190 29081,15190"/>
            </emma:interpretation>
          </emma:emma>
        </inkml:annotationXML>
        <inkml:traceGroup>
          <inkml:annotationXML>
            <emma:emma xmlns:emma="http://www.w3.org/2003/04/emma" version="1.0">
              <emma:interpretation id="{F4827DE6-C276-4879-8ADE-0B61328CB230}" emma:medium="tactile" emma:mode="ink">
                <msink:context xmlns:msink="http://schemas.microsoft.com/ink/2010/main" type="inkWord" rotatedBoundingBox="29081,11256 30963,11256 30963,15190 29081,15190"/>
              </emma:interpretation>
              <emma:one-of disjunction-type="recognition" id="oneOf0">
                <emma:interpretation id="interp0" emma:lang="nb-NO" emma:confidence="0">
                  <emma:literal>}</emma:literal>
                </emma:interpretation>
                <emma:interpretation id="interp1" emma:lang="nb-NO" emma:confidence="0">
                  <emma:literal>3</emma:literal>
                </emma:interpretation>
                <emma:interpretation id="interp2" emma:lang="nb-NO" emma:confidence="0">
                  <emma:literal>z</emma:literal>
                </emma:interpretation>
                <emma:interpretation id="interp3" emma:lang="nb-NO" emma:confidence="0">
                  <emma:literal>I</emma:literal>
                </emma:interpretation>
                <emma:interpretation id="interp4" emma:lang="nb-NO" emma:confidence="0">
                  <emma:literal>y</emma:literal>
                </emma:interpretation>
              </emma:one-of>
            </emma:emma>
          </inkml:annotationXML>
          <inkml:trace contextRef="#ctx0" brushRef="#br0">30041 12776 6656,'-9'-12'2464,"13"4"-1344,-8 3-192,4 5 896,4-3-224,1-1-64,5 4-609,-2-4-159,6 0-448,4-4 0,1 0 32,3-4 0,1 0 32,-1-2-64,7 8-32,3-3 32,8 4 128,5 5-128,1 8 64,-1 1-160,-4 2 32,1 10-32,-2-1 32,0-3-128,-3-1-32,0 12 32,-5-3 0,0 4 0,-10-3 64,2 8-32,-6-6 0,4-4-32,-8 5 64,-4-6-96,-2 3 0,6-3 32,-4 2 0,-2-1 0,-3 0 0,-5 0 0,-5 6 0,0-2 0,2-1 64,-7 6-96,1-1 0,-4 0-32,-2-3 32,1-6-64,-3-3-32,2 1 32,7-1 32,-1 1-32,-1 3 64,2-4-64,3 1 64,0 2 0,1 3 32,-1-3 0,0 6 0,2-4-64,3-5 32,0 1-64,0 2-32,3 0 32,2 3-32,-5 2 0,9 1 64,-4-2-32,3 1 64,2 1 0,4 0 96,-1-6-96,6 2-64,-6-1-96,1-4 32,4 0 32,1-3 0,-6-5 0,1 5 64,-1-2-32,1 5 64,4-3 0,1 3 32,-1 0-64,4-3 32,1-2-64,4 2 64,0-2-64,2 2-32,-2 0 32,0-2-32,-4-2 0,-1-1 0,-3 4 0,-1 0 64,-4-8-32,-1 4 64,1 0-64,-6-4 64,-3 1 0,1 0 32,-6-9-64,0 8 32,-6-4-64,1-2-32,-3 4 96,-1-3 0,-4 2-32,-6-5 32,1 0-64,-6 0-32,2 0 32,-1 0-32,-4 0 0,5 4 64,-2-4-32,1 3-32,6 2 32,-2-2 32,6 2-96,0 2-64,-3 2 128,8-1 32,0 4-96,-3 0-32,3 1 32,3-2 64,0 1 0,2 5-32,-2-2 32,0 2-32,-4 4-96,9-1 64,-5 3 96,0 2 32,2-1-128,3 1 32,-5-2-64,5 3 0,0 6 64,0 0 0,0 14 0,5-3 64,-5-2-32,0-1-32,3 5 32,2 2-32,0 7-96,0 2 64,-1 1 32,1 0 64,0 3-32,-2 1-32,2-4 96,0-1 0,-5 4-32,5-6-64,-5-2 32,0 4-32,0 6 0,0-1 64,0-6-32,-5 6-32,0-8 96,-13 3 0,-9 2 96,-24 2 96,-13-8-128,-17-12-32,-9 1 0,-3-8 64,-15-1-160,-16-3-32,-2 0 0,3-3 0,17 0-96,12-11 64,6-6-384,6-9-224,4-12-1920,1-5-864,-14-24-4031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8:22.05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86916DA-A169-430B-9C59-4C80F67DB61C}" emma:medium="tactile" emma:mode="ink">
          <msink:context xmlns:msink="http://schemas.microsoft.com/ink/2010/main" type="inkDrawing" rotatedBoundingBox="23329,6341 27152,6029 27363,8619 23540,8931" hotPoints="26836,6381 26901,8624 23845,8712 23781,6469" semanticType="enclosure" shapeName="Rectangle">
            <msink:sourceLink direction="with" ref="{D0DC0781-318C-4476-858D-E8B518375955}"/>
          </msink:context>
        </emma:interpretation>
      </emma:emma>
    </inkml:annotationXML>
    <inkml:trace contextRef="#ctx0" brushRef="#br0">23586 7718 4992,'5'-8'1920,"-5"8"-1024,3 5 0,2-5 864,0 0-64,-5 0 128,0 3-480,0 2-97,5 7-703,-5-4 160,4 16 64,1 1-192,0 15-96,-2-8-64,2 20 32,0-11-288,4 4-96,1-9 64,-2 4 64,-3-6 0,-2 1-32,3-3-32,-1-4 64,0-2-32,-2-6 64,-3 0 0,5-5 32,-5-1-64,0-3 32,0-2-64,5-2 0,-2 1-96,8 0 32,-6 1-64,8-1 64,-5-1 64,11 1 64,-1 1 32,9-4 0,-5-2-64,7-3 32,-7 0 0,15 0 32,-10 0 0,18 0 0,-8 0 0,17 0 0,-9 0-64,19 0-32,-13 0-96,13 4 32,-10 1-64,6-5 64,-11 0 0,20 0 96,-15 0-96,15-5 0,-10 1 32,18 4 0,-18 0-64,15 0-64,-15 0 96,0 0 64,-9 0-64,4 0-64,-9 0 0,11-3 32,-6 3-32,9-5-32,-10 1 96,12-1 0,-13 2-128,13-2 32,-12 2 0,11-1 64,-11-1-32,1 5-32,-9 0 96,9 0 0,-8 0-128,7 0 32,-3 0 0,9 0 0,-9 0 0,7-3 64,-7-2-96,4 1 0,-4 4 96,4-3 32,-9 3-32,9 0-64,-10 0-64,2 0 32,-6 0 32,1 0 64,-5 0 32,5 0 32,-5 0-224,3 0 0,-3 0 32,5-5 96,-5 2 0,3 3 64,-6 0-64,3-5-32,-5 1 32,5 1-32,-5 3 0,5-5 0,-5 1 0,1 4 0,-6 0 0,2 0 64,3 0 32,-9 4 32,-1-4-64,-2-4-64,-2-1 96,1 2 64,-6 3-224,2-8 0,-6-1 0,6-3 32,-7 4 32,2-7 0,0 3 64,0-5 32,-1 6-128,1-6 32,0 5-64,-2-25 0,2 5 128,0-13 32,0 4-128,-1-6 32,1 7 64,0-6 32,-2 6-128,2-29-32,4-15 32,-4 47 0,0 5 96,0 3 32,-2 1 32,2 4-160,0-21 32,-1 9-64,0-1-64,-4 5 96,-4 4 64,4 2 64,-4 3 32,-1 3-64,-3 0 32,-2 3 0,-9 2 32,-13-6-64,5 16-64,5 2 32,-15 6 32,5-3 32,-21 9 96,11-1-96,-9 1-64,11-6-224,-1 0-32,4 2-2240,-3-10-896,8 5-4352</inkml:trace>
    <inkml:trace contextRef="#ctx0" brushRef="#br0" timeOffset="64818">24107 8357 5248,'0'3'2016,"0"-3"-1088,0 4-384,0 1 704,5-2 0,-5 2 32,5-1-256,-5-1-96,0 5-512,0-3 32,0 2 64,0 1-128,0 4 31,0 2 33,0 6 32,0-5-128,0 10-32,0-5-128,0 4-32,0-4-32,0 5 64,0-4-96,0 2-64,0 2 0,0-1-32,0 0 0,0 1 64,0-5 32,0 4 96,0-4 32,3 5 96,-3-5-160,6 9-32,-6-6-64,4 1-64,-4-2 32,6 1-32,-6-3 64,3 4 32,2-4-32,0 0 32,-2 1 0,3 7 32,-2-3-64,0-1-64,1-4 32,0 5 32,0-4-32,-2-1 64,3 0 0,-2 0 96,-4 0-96,4 0-64,-4 1 64,5-1 0,-5 0-32,5 0 32,-5 0 0,5 1 32,-5-5-64,3 5-64,-3-6 32,6 5 32,-2-3-32,0 3-32,1-3 96,4 3 0,1 0-32,3 0-64,-4-5 32,5 6-32,-5-4 0,4-2 0,1-2 0,-1-1 64,0 0 32,6-4 32,-6 0 0,6 1 0,-6-2-64,6 6-64,-6-10 32,6 1 32,0 1-32,-1-5 64,-4 0 0,4 3 32,-4 2-160,-1-1-32,0-1 32,1 2 64,0-2 128,4 2 128,-4-1-128,4-1-96,-5-3 32,14 0 0,-9 0-32,6 5-64,-6-5 32,4 4 32,-3-4 32,3 0 32,-3 0-64,4 5 32,-4-2-64,3 0-32,-4 2 32,4-1 32,-4 1-32,6-5 64,-2 0-128,2 0 0,-6 0 96,4 0 32,-4 0-32,6 0-64,-8 0 32,8 0 32,-2 0-32,-4 0-32,1 0 32,-6 0 32,1 0-32,0 0 64,0 0-64,4 0 64,-4 0-128,4 0 0,-6 0 32,7 0 0,0 0 0,5 0 64,-8 0-32,8 0 64,-6 0-64,4 0-32,-4 0 32,6 3-32,-6 1 0,4-4 64,-3 0-32,3 0-32,-3 0 32,4 5-32,-4-2 0,3-3 64,-4 0-96,4 0 0,1 0 32,1 0 64,-7 0-96,6 0 0,-4 0 32,3 0 64,-4 0-32,0 0-32,1 0 32,0 0 32,-6 0-32,0 5-32,1-2-64,0 2 32,-1-1 32,6-1 64,-6 2-96,6-5 0,-1 0 32,4 4 64,-4 1-32,6-2 64,-8 0-128,8 3 0,-6-6 32,4 0 64,-3 0-96,0 0 0,-1 0 32,0 0 64,0 0-32,0 0-32,0 0 32,1-6-32,-6 6 0,6 0 64,0 0-32,-3-3-32,2 0 32,6-2-32,-6 5 0,0 0 0,0 0-96,0-4 64,-4-1 32,4 2 64,-4-1 32,4-1 32,-4 2-64,0-2-64,-4 2 32,3-2-32,-4 1 0,1 1 64,-2-2-32,0 1 64,2-1 0,-1 2 32,1 0-160,-1-2 32,-1 1 0,2-4 0,-2 4-96,2-4 64,-2 0 32,3-1 64,-3 1 32,1-4 96,1 0-160,-2 0-96,2 1 32,-2-6 64,1 5 0,6-5 64,-7 6-64,1-6-32,1 5 32,-1-5-32,1 5 0,-2 1 0,0-1 0,2-13 64,-1 4-32,1 10-32,-1 2 32,-1-6-32,2 2 0,-2-8 0,-2 6 0,-2-2 64,0 2-32,1-5-32,0 3 32,0 5 32,-2-1-32,3 1-32,-2 4 32,0-4 32,1 0-96,0-5-64,-5 2 64,5-2 64,-5 2 0,3 2-32,-3 1 32,0 0 32,0 1-32,6-3 64,-6 7-128,4-6-64,-4 6 64,4-1 64,1-1 0,0-2-32,-5 2 32,0-3 32,0 1-32,3-3-32,-3 2-64,0-4 32,0 0 32,5 0 64,-5 0-96,0 0 0,0 4 32,6-5 64,-6 5-96,0-5 0,0 6 96,0-10 32,0 5-32,0 0 32,0 5-128,0-9-64,0 3 64,0 0 64,0 5 0,0 0 64,0 1-64,0-6-32,0 0-64,0 10 32,0-1 96,0-4 32,0 4-32,0-9-64,0 5-64,0 0 32,0 4 32,0-1 64,0 1-32,0-7-32,0 1-64,0-1 32,0 3 32,-6-4 64,6 4-32,0 0-32,0 4 32,0-4-32,0 3 0,0 1 64,0 5-96,0-6 0,0 4 32,0-1 0,0 0 0,0-2 64,0 0-32,0 1-32,0-2 32,0 1-32,0 0 64,0-1 32,0 3-32,0-3-64,0 1 32,0-1 32,0 6-32,0-5-32,0-1 32,0-3-32,0-4 0,0 4 0,0 0-1056,0 4-480,0-1-6208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1:31.605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color" value="#D8D8D8"/>
    </inkml:brush>
  </inkml:definitions>
  <inkml:traceGroup>
    <inkml:annotationXML>
      <emma:emma xmlns:emma="http://www.w3.org/2003/04/emma" version="1.0">
        <emma:interpretation id="{EA7BB754-1946-499A-996C-219E42066716}" emma:medium="tactile" emma:mode="ink">
          <msink:context xmlns:msink="http://schemas.microsoft.com/ink/2010/main" type="writingRegion" rotatedBoundingBox="23298,15383 25409,9323 29052,10592 26941,16652"/>
        </emma:interpretation>
      </emma:emma>
    </inkml:annotationXML>
    <inkml:traceGroup>
      <inkml:annotationXML>
        <emma:emma xmlns:emma="http://www.w3.org/2003/04/emma" version="1.0">
          <emma:interpretation id="{7917F10A-FE44-4B8B-A42B-19E65C3EE7B2}" emma:medium="tactile" emma:mode="ink">
            <msink:context xmlns:msink="http://schemas.microsoft.com/ink/2010/main" type="paragraph" rotatedBoundingBox="23298,15383 25409,9323 29052,10592 26941,16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BC34E0-4B3B-473A-9556-AEDA01C9CC84}" emma:medium="tactile" emma:mode="ink">
              <msink:context xmlns:msink="http://schemas.microsoft.com/ink/2010/main" type="line" rotatedBoundingBox="23298,15383 25409,9323 29052,10592 26941,16652"/>
            </emma:interpretation>
          </emma:emma>
        </inkml:annotationXML>
        <inkml:traceGroup>
          <inkml:annotationXML>
            <emma:emma xmlns:emma="http://www.w3.org/2003/04/emma" version="1.0">
              <emma:interpretation id="{12C946A6-4322-47DA-AC79-C58F43CA58F0}" emma:medium="tactile" emma:mode="ink">
                <msink:context xmlns:msink="http://schemas.microsoft.com/ink/2010/main" type="inkWord" rotatedBoundingBox="23309,15401 25008,10357 28661,11587 26962,16632"/>
              </emma:interpretation>
              <emma:one-of disjunction-type="recognition" id="oneOf0">
                <emma:interpretation id="interp0" emma:lang="nb-NO" emma:confidence="0">
                  <emma:literal>i*</emma:literal>
                </emma:interpretation>
                <emma:interpretation id="interp1" emma:lang="nb-NO" emma:confidence="0">
                  <emma:literal>Y*</emma:literal>
                </emma:interpretation>
                <emma:interpretation id="interp2" emma:lang="nb-NO" emma:confidence="0">
                  <emma:literal>K*</emma:literal>
                </emma:interpretation>
                <emma:interpretation id="interp3" emma:lang="nb-NO" emma:confidence="0">
                  <emma:literal>q*</emma:literal>
                </emma:interpretation>
                <emma:interpretation id="interp4" emma:lang="nb-NO" emma:confidence="0">
                  <emma:literal>F*</emma:literal>
                </emma:interpretation>
              </emma:one-of>
            </emma:emma>
          </inkml:annotationXML>
          <inkml:trace contextRef="#ctx0" brushRef="#br0">24839 14067 5888,'-4'0'2272,"4"0"-1216,4 3-448,-4-3 736,5 5-32,0-1 0,-2 1-224,2-5-32,9 3-608,-4-3 31,7 0 33,1 0 32,19 4 32,-10 1-96,19-5-32,-9 0-64,13 0 0,-10 0-64,1 0 32,-4 0-128,8 3-64,-8 2 0,12-2 32,-7 1-32,9 4 64,-11 1-128,14 2 0,-9-2-32,11-1 32,-11 1 0,14 2 96,-9-2-32,4 3 0,-8-4-96,9 0 32,-4-1-64,3-2 64,-4-1 0,4 1 32,-4-2-64,1 0 32,-6 2 0,1-1 32,-6 1-64,-3-2 32,-5 1 0,-5 1 96,0-2-96,-4 2 0,-4-2-32,-1 2 32,-4-5-64,-1 4 64,-4-1 0,1 6 32,-2-4-64,-3 1 32,-1-1 0,1 7 32,0 0-64,0 8 32,-2 0-64,2 9-32,0-4 32,-1 7-32,1-3 0,5 11 64,-2-8-32,1 8 64,-4-8-64,0 14 64,-2-6-64,2 16-32,0-8 96,0 10 0,-1-6-128,1 5 32,0-8 0,-2 6 0,2-6 0,0 17 64,0-11 32,-1 6 32,1-7 0,0 1 64,-2-6-160,2 12-32,0-4 64,-2 3 32,-3-8-32,6 14-64,-6-14 32,0 9 32,0-9-32,0 14-32,0-9 96,0 12 0,0-9 32,0 4 0,0-7-64,0 4-64,0-9-64,0 0 32,0-6 32,0-3 0,0-6-96,0-5 0,0-3-1152,0-9-448,0-2-2368,-6-27-991,3 0-481</inkml:trace>
          <inkml:trace contextRef="#ctx0" brushRef="#br0" timeOffset="3362">24806 14018 2688,'-3'0'1056,"3"0"-576,0 0 416,0 0 608,0 0-160,0 0 32,0 0-96,0 0 0,0-3-704,0-2-64,0-1 32,0-3 64,0-3 32,0-1-160,3-3-32,-3 3-64,5-2 63,0-2-159,-1-3-96,0 0 160,6-9 96,-6 5-384,6-4-160,-6 4 384,6-4 224,-2 2-96,2-6-64,-2 4-128,1-4 0,1 4-64,3-4 64,-4 3-64,4-8 64,-3 1 0,4-4 96,0 3-96,4-3-64,-4 8-64,4-5 0,0 9 0,1-8 32,-2 2 0,7-1 0,-6 3 64,0-1 32,-1 5-32,2-8-32,-6 7-32,10-8 0,-4 10-160,3-6 32,-3 3 0,-1-2 64,-4 4-32,-1-7 64,0 6-64,1-3 64,0 4-64,4-1-32,-4 6 32,4-3 32,-5 6-96,6 0 0,-1 0 32,4 0 0,-4 2 0,6-2 64,-6 6-32,4-4 64,-3 4-64,0-4 64,-1 2-64,-1 0 64,2 3-64,4-2-32,-4 3 32,3-2-32,-4 3 0,0-1 64,1 1-32,-2-7-32,1 7 32,0-1 32,-4-1-32,4-3 64,-4 4-64,0-1-32,-1 2 32,6 2-32,-1 2 0,-4-6 64,-1 1-32,6 1-32,-6 2 96,-3 0 0,3-3-128,-4 10 32,1-4 64,-7 3 96,3-6-224,-2 6 0,0-2 64,1 1 128,0 0-672,0 0-320,-2 1-3040,3 6-1279,-6 1-161</inkml:trace>
          <inkml:trace contextRef="#ctx0" brushRef="#br0" timeOffset="35738">25017 13480 2688,'0'34'1056,"0"-34"-576,0 0 128,0 0 576,0-8 0,-5-1 288,5 18-544,-5 2-480,5-2 64,-3-9 32,-2 3-96,0 6 0,1 7-128,-1 0-32,0-5-32,0 10 0,2-5 0,-2 8 0,0-2 0,1-2 0,-1-5-128,0 2-32,0-5 96,2 0 32,-2-1-32,0 2 32,1-6-64,-1 2 0,0-1-96,2 0 32,-2 1 0,0 0 96,0-3-96,1 8-64,-1-8 0,0 2-32,2 1 0,-2 0 0,0-1 128,0 4 63,1-4-63,4 4-96,0 0 0,0 0 32,0-1-96,0 2 0,0-4 96,0-2 32,0 1-128,0 0 32,0 1 0,0-6 0,0 3 0,0-3 0,0 0 0,0 2 0,0-2 0,0-3 64,0 0-1087,0 0-417,0 0-2880</inkml:trace>
          <inkml:trace contextRef="#ctx0" brushRef="#br0" timeOffset="36823">24812 13930 5248,'0'-12'2016,"0"12"-1088,14-29-96,-10 26 736,10-9-288,-6-1-32,16-19-224,-6 3 0,14-23-576,-4 8 96,12-25 95,-8 9-223,18-23 0,-10 11-96,11-21-32,22-45-32,4 9 64,0 4-96,5 11 32,4 10-160,2 3 0,-2 12-320,-4-1-160,-13 5-2559,-2 9-1153,-25 7-256</inkml:trace>
          <inkml:trace contextRef="#ctx0" brushRef="#br0" timeOffset="73308">26146 12186 5760,'-5'-5'2176,"5"5"-1152,0-3-224,0 3 800,0 0 32,0 0 64,0 0-384,0 0-97,0 3-671,0-3 32,0 5 0,0-5-128,0 4 64,0-1-96,0 5 0,0 1-32,5-1 0,0 1 0,-2 6 64,-3-3-32,5 4 0,1-4-160,-3 8 0,-3-3-32,5 3 32,0 0-64,-2 1 32,2-1-128,0 5-64,0-5 64,-1 4 0,1-1 32,0 6 64,-2-4-32,2 4 0,0-6-96,0 14-64,-1-5 96,1 0 0,0-3-32,-2 0-64,2-6 96,0 9 0,-1-7-32,1-1 32,0-4 0,0 5 32,-2-5 0,7 9 0,-6-5-64,6 4-64,-5-4 96,-2 1 0,2-5-32,0 4 32,-1-4-64,1 5-32,0-5 32,-2 4 32,2-4-32,0 5 64,0-4-64,-1-1 64,1 0-64,0 0-32,-2-5-64,2 2 32,0 0 32,0 3 64,-1-5-32,1 5 64,0-3-64,-2-2-32,2 2 96,4 0 0,-4-2-128,0 2-32,0-5 32,-2-1 0,2 3 32,3-2 0,-3 0 64,5-1 32,-7-2-128,3 2-32,-1 1 32,3 2 0,-3-3 32,3 10 64,-3-5-32,1-9 64,-3 2-128,2-1-64,0-5 64,-2 18 0,2-5 32,0 1 0,0-5 0,-1 3 0,1-1 0,0 1 0,-2-2 0,2 2 0,0-3 0,-1 2 64,1-3-96,0 1 0,0 0 32,-2 0 64,2 1-32,0 2-32,-5-1-64,4-2 32,-4-1 32,5 1 64,-5 0-32,0 1-32,0-1 32,5 0-32,-5-4 0,5 1 0,-5-3 0,0 3 0,0-4 0,3 2 0,-3 1 0,5 0 0,-5-4 0,5 1 0,-5-2-96,0 6 64,0-4 32,0-5 64,0 0-32,4 3-32,-4 0 32,0 2-32,0-1 0,0 1 0,0-2-96,0 1 64,0 1 32,0-2 0,0 2 64,0-5 32,0 0-32,5 0-64,-5 0-64,0 0 32,0 0 32,0 3 0,0 1-96,5 1 64,-5 3 32,0-4 64,0-1-32,0 2 64,0-2-128,0-3 0,0 0 32,0-3 0,0-2-96,0 2 64,0-1 32,0-9 0,0 6 0,3-10 0,2 5 0,-5-13 0,0 5 0,5-9 0,-5 6 0,5-9 64,-5 3-96,4-16-64,-4 10 64,5-6 64,0 4-64,-5 0 0,0 5 96,3-3 32,-3 6-128,0-3 32,0 4 0,0-1 64,0 4-32,0-2-32,0 2 32,0-4-32,0 1 0,5-4 0,-5 3 0,5-3 0,-5 3 0,5 1 0,-1 4 0,1-13 0,0 10 0,-5-1 0,0 2 0,3 3 64,2-2-32,-5 1 64,0 4-64,5-4-32,-1 4-64,1-2 32,-5 7 32,0-10 64,0 5-96,0-4 0,0 4 96,5 3 32,-5 2-32,0-10-64,0 5 32,0-4 32,0 4-32,5-9 64,-2 9-64,2-3-32,-5 1 32,0-2-32,0 4 64,5 0 32,-5 3-32,0 2 32,0-2-64,0 2-32,0 1 32,0-1-32,0 2 0,4-2 0,-4-2 0,0-3 0,0-1 0,0 6 64,0 2-32,0-2-32,0-2 32,0 5 32,0 0-32,0-1-32,0 6-64,0-6 32,0 1 96,0 0 32,0 4-32,0-4-64,0 4-64,0-1 32,0 2 32,0-6 0,0 5 0,0 1 64,0-2-32,0 1-32,0 0 32,0-1 32,0 6-32,0-1 64,0-1-128,0-15 0,0 5 32,0 2 64,0 6 32,0-2 32,0 1-160,0 5 32,0-2 0,0-7 0,0 0-96,0-5 0,0 9-1344,0-1-640,0 3-3680,-14-8-1599</inkml:trace>
          <inkml:trace contextRef="#ctx0" brushRef="#br0" timeOffset="77782">24939 13978 4224,'-5'-12'1664,"5"12"-896,-5-3 224,5 3 768,0 3-160,0 1-64,-3 1-448,3-2-128,-5 5-544,0 1-192,5 0 0,0-3 0,0 2 32,0-2 128,5-3 95,0 0-63,3 3 64,1-4-64,6 4 0,-2-3-32,9 6 0,-3-6-128,8 2-96,-4-1-64,9-2-96,-5 4 160,5-6 32,-5 0 64,5 3 0,-5-3 0,1 5 64,-6-1-32,5-1 0,-3 2-160,3-1-32,0 0 96,4 0 32,-2-1-32,1 2-32,-1-1-32,3 0 0,-5-4 0,10 4 64,-10 1 32,5-2 96,-5 1-224,5 0-64,-5 0 32,4 4 32,-4-4 32,5 4 0,-5 0-64,2 1-64,-7 3 32,1-3 32,-1-1-32,7-5 64,-12 0-64,6 3-32,-4-3-64,8 2 32,-6-5-32,8 3 0,-7 0 64,10 3 64,-5-3-32,5-3-32,-4 0 96,8 5 64,-9-5-224,5 4 0,-4-1 64,4-3 64,-5 0 64,0 0 0,-3 0-64,-3 5 32,-2-2-64,-1 2-32,1-1 96,-2 0 0,-2 0-32,2 4-64,-4-4 32,2 4-32,-1-4 0,-1 0 0,-4-4 0,1 4 64,-2 1-96,1-5-64,1 0 64,-2 3 64,-3-3 0,0 0 64,-1 0-1408,1 0-608,0 0-2560,-15 0-1055,6 0 607</inkml:trace>
          <inkml:trace contextRef="#ctx0" brushRef="#br0" timeOffset="78985">24766 14091 3456,'14'5'1408,"-14"-5"-768,27 9 384,-22-6 768,8 0-160,1 2-64,9 4-192,-1-1 0,10-4-768,-5-1 96,10-3 32,-10 0-193,10-3-63,-5-1-128,8-1-64,-3 2-96,0-2 32,-5 5 64,4 0 160,-4 0-128,5 0 0,-5 0-128,3 5 32,-3-2 0,10 2 32,-10-1 0,3 4 64,-3-5-96,5 2 32,-5-1-96,4 4 0,-4 1-96,10-6-64,-10 0 32,3 11 32,-3-8 32,5 8 32,-10-7-64,0 1 32,-4 0-64,9 1-32,-10-1 32,10-1 32,-3 1-96,1 1 0,-1-1 96,3 1 32,-6-1-32,6-1 32,-5-2-64,5 3 64,-5-4-64,0 4-32,2-5 32,-2 2-32,-5-1 0,1-1 64,-4 2-32,-6-1-32,0-4-608,-4 5-320,1-2-1504,-2 0-607,2 2-2209</inkml:trace>
          <inkml:trace contextRef="#ctx0" brushRef="#br0" timeOffset="-4084">24275 14545 8704,'-10'-11'3232,"10"11"-1728,-4 0-832,4 0 960,0 0-513,0 0-95,4 0-160,1 0-64,3-5-448,2 1 128,12-4 96,-3 4-128,7-4 0,-2 0-64,8-1 64,-5 1-160,5-4-32,-5 4 64,5 1 32,-5-2-160,5 1-128,-4 5 32,8-6 64,-8 1-64,8 3 0,-5 1-32,15 4-64,-9 0 96,8 0 64,-8 0-224,12 4 0,-7 1 64,4 3 64,-6-4 64,5 1 0,-8-2-224,4 0 0,-4 2 96,3 4 128,-3-2-96,9-2-96,-11-2 96,7 2 96,-7-2-32,7 1-64,-6 1 0,6-2-32,-7 2 0,2-1 0,-5-1 64,0 5 32,-5 1-32,0-1-64,-4 1 96,1 2 0,-7-2-128,-4 6 32,2-2 64,-1 8 96,-1-1-128,-4 3-32,1-3 0,-2 4 0,1-4 0,-4 0 64,0 2-96,0-2 0,-2-4 32,7 12 64,-6-4-96,1 21 0,0-4 32,3-4 64,2-11-96,-6 12 0,1-7 32,0 10 64,-2-4-32,7 3-32,-5-3 32,-1-1-32,1-3 0,0-1 64,-2-3-32,2 6-32,0-1-64,0 6 32,-5-8 32,0 8 0,0-8 0,0 21 64,0-8-32,0 4-32,0-9-64,0 9 32,0-9 32,-5 4 64,0-7-96,0 7 0,2-7 32,-2 0 64,0-5-32,-4 17-32,-1-9 32,2 0-32,-1-8 64,-4 12 32,3-2-128,-12-1 32,7-10-64,-2 10 0,-2-4 64,-4 10 64,4-7 32,-8 6 32,6-9-64,-8-2-64,7-6-64,-10 3 32,5-4 32,-5 4 0,5-3 0,-5-1 0,4-4 0,1 1 64,5-5-96,-7 4 0,2-4 96,-5-6 32,6-3 32,-11 1 0,5 0 0,-4-4 0,4 1-64,-10-6 32,7 2-64,-7-1-32,12-1 32,-7-3 32,5 0-96,-5 5 0,5-1 32,0-8 64,5-1-96,-5 2 0,5-1 32,0-4 0,3 3 0,-3-2 64,4-1-96,-7-9 0,6 8 32,-3-6 64,4 3-32,-4-1-32,3 1-64,-3 0 32,5 1 32,-10-6 64,5 5-32,-5-5 64,4 2-64,-7-5-32,3 3 96,-5-6 0,5 2-32,-4-4-64,8 5-64,-4-4 32,5 4 32,0 0 0,3 3 64,2-11 32,4 4-128,-1 11-32,1 1 32,1-17 0,2 6 32,1 2 0,1 5 0,0-20 0,-1 8 0,1-1 0,3 6 0,1-3 64,4 6-32,5-12 64,0 7-128,0-7-64,0 3 64,0-6 64,0 6-64,0-3 0,0 4 32,0-9 64,0 8-96,0-6 0,0 1 32,5 7 64,0 2-32,-1-7 64,-4 7-128,5-2 0,-5 2 32,0-4 64,0 6-32,5-9-32,-5 3 32,5-3-32,-5 7 0,0-7 64,0 8-32,3-9 64,2 9-128,0-4 0,-1 4 32,1-10 64,0 7-32,-2-1-32,2 3 32,0-7-32,0 8 0,-2-5 0,3 4 0,-1-3 64,-2 4-32,2-5-32,0 6-64,3-6 32,-2 6 96,2-6 96,2 4-128,-2 1-96,3 4 32,-3 0 64,0 0 0,7-9-32,-6 9 32,4-5 32,1 5-32,-1-4-32,1 4 32,1 0-32,-2 3-96,1 5 0,-6 0-1440,11-5-544,-6 6-2720,14-18-1151,-3 6 511</inkml:trace>
          <inkml:trace contextRef="#ctx0" brushRef="#br1" timeOffset="56915">24110 15242 768,'-46'55'352,"38"-38"-192,-2-5 160,10-12 288,0 0-192,10-12-64,9-16-192,13-16-128,13-22 64,19-6 0,14-9-32,2 0 32,-11-1-128,-10 14-64,-13 14 960,-14 14 512,-9 16-480,-14 16-160,-18 16-320,-14 21-32,-23 12-224,-4 14-160,-4 14-32,-2-3 96,6-14 32,10-8-128,12-10-32,15-14-64,16-12 96,16-25 0,23-28 96,12-11-32,9-16-32,-3-10 32,-10 14-32,-10 11 0,-8 12 64,-8 9 608,-10 16 256,-10 12-448,-14 24-192,-16 24-192,-20 4-96,-4 14 32,4 2-32,0 0 0,10-7 0,4-16 0,15-5 64,2-12-96,15-20 0,18-20 32,14-17 64,14-27-32,9-5 64,-4 0-128,-6 5-64,-10 7 64,-7 13 64,-5 7 416,-14 26 192,-9 11-256,-14 23-288,-18 26-64,-14 8-32,-2 10 0,0-1 0,8-6 64,3-8-32,10-11-32,19-24 96,13-25-128,17-16 0,18-34 32,11-10 0,-1-5-96,0-4 64,0 8 32,-8 14 0,-10 9 0,-11 18 0,-16 24 64,-13 21 32,-20 30-128,-22 27 32,-24 18 0,-3 6 64,0-14-32,5-3-32,8-16 32,13-13 32,16-11-32,6-16-32,20-13-64,18-17-32,23-22 64,23-30 64,18-12-64,4-15 0,-8-6 32,-5 16 0,-15 19 0,-7 10 0,-28 36 64,-14 34 32,-24 19 32,-25 30-160,-12 10 32,-11 18 0,0 6 0,3-15 0,15-7 64,12-13-96,15-17 0,13-27-32,14-17 0,24-33 64,12-23 0,28-18 0,18-30 64,-5-12-32,0-14-32,6 4-64,-10 26-32,-15 19 64,-12 20 0,-22 17 32,-24 24 64,-20 40-32,-6 28 64,-22 26-64,-18-2 64,-12 29-64,-4 2-32,4-3 32,14-10 32,16-22-96,10-14 0,20-26-32,18-20-64,14-32 96,28-42 64,20-18-64,12-28 0,6-27-32,26-18 0,-6 11 0,4 21 0,-16 16 64,-21 25 64,-22 19-32,-21 28-32,-29 21 160,-30 45 32,-29 40-160,-19 33-64,-34 19-96,-7 25 96,2-1 0,16-11 96,25-34-32,17-22 64,19-16-128,16-26 0,16-24 96,23-27 32,16-31-32,20-21-64,23-39-64,12-8 32,-4-22-32,0-2 0,1 0 0,-9 18 0,-16 19 128,-11 28 32,-22 24-128,-26 40 32,-12 35 0,-22 34 64,-34 17-96,-26 38 0,-14 22 32,10 0 0,12-24 0,20-16 64,12-23-96,24-22 0,12-24 32,16-22 0,22-36 0,26-42 0,34-38 0,26-18 0,0-18 0,4-16 0,6-3-160,-10 20 32,-10 19 64,-21 30 96,-18 18 64,-19 26 32,-24 24-160,-26 48 32,-28 44 0,-22 30 0,-46 47 0,-17 26 64,-2-5-32,24-17-32,23-22-64,22-35 32,23-30 32,13-38 0,28-32 128,37-38 64,36-38-160,31-41-64,5-30-96,19-5 0,9-6 0,0 16 96,-24 30-64,-25 17 32,-26 31 64,-52 53 128,-34 39 0,-34 53-128,-25 40-64,-40 44 32,-21 13 64,-3 12 0,24-23 64,27-26-64,29-35-32,16-30-64,19-31-32,24-33 64,25-40 0,25-25-64,31-36 64,17-32-32,6-17 0,18-23 64,0 14 64,4 9-96,-18 17 0,-22 29 32,-20 22 64,-48 67 96,-33 47-64,-41 33-64,-22 56 0,-50 37-32,-19 32 64,13 1 32,28-29-32,24-33 32,22-32-128,22-27 0,18-34 32,20-40 0,34-44 64,38-48 32,41-30-128,14-48-32,26-20-64,20-20 96,-7 24-64,-22 16 32,-22 24 128,-26 34 32,-26 22-32,-24 38-64,-25 40-64,-35 48 32,-42 36 32,-45 50 64,-5 40-32,-23 5 64,-4 2-128,27-27 0,28-32 32,22-30 0,18-18 64,20-27 32,15-14-192,30-37 0,26-28 32,10-30 32,23-38 32,22-37 0,27-6 0,1-14 64,-13 6-32,-11 19-32,-18 26 32,-22 30-32,-41 54 64,-23 55-32,-42 28-32,-39 59-64,-39 54 32,-10 26 32,-26 14 0,10-12 0,24-40 64,30-36-32,24-30-32,22-26 96,28-19 0,18-30-32,28-37-64,26-38-64,10-31 32,18-36-128,28-33 32,21-20 64,6 0 96,-18 16-64,-20 30 0,-17 26-32,-18 30 0,-36 50 192,-24 46-64,-49 50 32,-42 56-96,-31 38-96,-28 47 192,-26 8 160,12-17 0,27-28 96,39-40-128,25-37 32,23-33-224,28-39-96,26-33 32,34-30 0,31-37 32,9-46 0,23-22 0,13-14 0,20-9-96,-8 16 64,-25 24 32,-18 25 0,-23 28 0,-15 17 0,-17 24 0,-19 28 0,-29 40-96,-35 41 64,-26 24 32,-19 37 64,10 3-96,-2-3 0,16-17 32,8-29 64,19-18-96,18-21 0,13-13-32,14-31 0,9-41 64,14-26 64,26-28-96,26-22 0,23-29 32,12-18 0,-1 5-96,-4 10 64,-5 22-32,-19 25-64,-17 24 96,-19 25 64,-26 31 0,-32 26-32,-19 48-64,-46 52 32,-34 25 32,-26 46 0,6 15 0,4-36 64,24-30-32,14-24-32,30-25-64,28-26 32,28-30 32,17-28 0,19-48 0,40-45 0,34-13 0,17-19 0,-11-21 0,3 0 0,-10 22 0,-18 22 0,-25 28-96,-33 51 224,-35 40 64,-12 38-192,-22 22 32,-38 37-32,-9 15 64,-4 9-32,5-12 64,14-21-128,16-20 0,16-16-32,12-22-64,14-13 96,14-23 0,24-31 96,12-28 96,32-42-128,20-10-32,-3-22-160,14-12 32,7-2 64,-10 12 96,-10 20 0,-17 32-32,-20 18 32,-21 34-32,-24 37 64,-26 40 96,-34 32-64,-16 44-64,-24 25 0,-13 0-32,0-1 0,9-8 0,18-27 0,23-28 0,17-22 0,15-20 0,19-26 0,21-38 0,24-28 0,22-22 64,13-26-96,5-26 0,9-11 32,10 7 0,-5 9-96,-4 17 0,-14 17 64,-18 23 0,-19 20 32,-22 23 64,-18 27 32,-24 26 96,-22 36-96,-5 34 0,-18 2-32,-9 6-64,5-4 32,13-21-32,19-20 0,9-16 0,31-38-96,18-26 0,19-22 64,6-27 64,16-29 64,23-32-32,14-13-64,13 8-128,-3 6 0,-16 10 64,-15 17 32,-16 16 32,-22 49 64,-19 33 32,-26 19-32,-33 41-64,-21 27 96,-20 26 0,5-4-32,14-1 32,8-15-128,10-25 0,18-17 32,10-19 64,12-25-96,5-29-64,20-11 128,13-28 32,16-30 0,10-11-64,20-12-64,-1 9 32,-4 11-32,-10 12 0,-10 12 64,-13 16 64,-8 18-32,-15 11 64,-16 19 0,-25 38 32,-14 24-160,-11 27 32,-22 6 0,3 15 64,8-11-32,14-17-32,10-17 32,12-20-32,5-11 0,10-16 0,5-21-96,12-28 64,13-16 32,20-30 64,17-30-32,20-38-32,12-12-64,-4-20 32,-4 0 32,-11 17 0,-6 24 0,-21 31 64,-8 20-32,-18 22 64,-14 20 0,-9 19 32,-14 38-64,-31 27-64,-24 24 32,-4 11-32,-1-8 0,16-9 0,7-17-96,14-8 0,24-30 192,12-28-128,20-31-32,17-25 32,10-28 0,13 9 96,10-14 32,-12 5-32,0 15-64,-8 13-64,-18 21 32,-8 16 32,-18 16 64,-28 24-32,-14 23-32,-23 18-64,-8 13 32,9 2 96,13-8 32,4-8-128,16-10 32,8-19 0,9-15 0,8-20 0,15-12 0,14-17 0,7-11 0,14-10-96,2-2 64,-1 4 32,-4-2 64,-10 18-32,-4 12-32,-19 23 32,-12 22-32,-20 15 0,-17 28 0,-6 26 64,-7-6-96,-6 0 0,-5-3 32,18-12 0,11-13 0,13-15 0,17-25 0,20-13 0,17-28 0,10-23 0,12-13-96,20-24 64,3 0 32,5 15 0,-3 14 0,-14 12 64,-15 10-32,-18 18-32,-19 16 32,-22 16-32,-18 28 0,-30 33 64,-6 33-32,-10 7-32,0-17-64,6-6 32,8-22 32,14-12 0,13-15 0,15-12 0,17-11 0,19-17 64,12-24-32,6-23 64,6-10-224,7-14 32,0 14 32,-7 10 32,-12 18-64,-18 20 64,-16 32 32,-14 24 64,-28 42-96,-28 11 0,-12 24 32,-16 13 64,12-2-32,16-10-32,14-20 32,14-14 32,12-19-32,12-12-32,7-29-64,16-17-32,11-18-32,19-19 0,15-10 96,3-8-64,9 4 32,-8 10 0,-9 18 0,-18 29 0,-25 32-64,-20 31 160,-30 22 32,-3 22-96,-14 18-32,-14 4 96,10-30 32,9-14-96,13-16 32,14-18 0,15-16 0,7-16 0,14-12 0,15-3 0,7-13 0,12-17 0,3-15 0,-2-16 0,7-4 0,4-18-96,5 2 0,0 10 128,-11 14 32,-3 12 0,-19 19 32,-15 26-128,-14 19 0,-11 20 32,6 14 0,-11-2-96,4-6 64,5-18 32,4-8 0,11-8 0,3-4 64,10-4-96,3-16 0,6-12 32,4-16 64,10-12-96,3-9 0,14-8 32,-3 9 0,-6 8 0,-8 12 0,-10 19 64,-14 21 32,-17 33-128,-14 23 32,-10 14 0,0 10 0,-11 1 0,6-7 0,6-17 0,8-9 0,10-16 0,5-7 0,8-16 0,13-13 0,6-22 0,4-12 0,14-24-96,14-6 64,12-8 32,3-14 64,2 6-96,-3 14 0,-11 13-32,-7 18 0,-21 22 128,-21 34 32,-12 8-128,-20 26-32,-14 19 96,-4 6 32,9-6 0,4-14-64,10-16-64,8-11 32,17-16 96,4-21 32,17-20-128,13-18 32,9-12 0,9-12 0,6 1 0,2 14 64,-4 5-32,-8 2-32,-14 12 32,-9 7-32,-10 6 0,-17 15 0,-15 20 0,-13 22 64,-3 6-96,-3 0 0,6-4 96,11-7 32,2-12-32,6-15 32,8-8-64,10-18-32,14-22 32,15-13-32,12-10-96,10 5 0,-6-6 64,-4-7 64,-6 10-160,-3 14 32,-5 8 32,-19 37 96,-13 20 64,-10 10-32,-12 21-64,-10 10 96,-4-1 64,4-11-128,10-8-32,3-13-64,6-6 0,3-6 64,10-8 64,10-12-32,3-9-32,6-11 32,7-12-32,2-9 0,-2 1 0,6 0 0,0-6 0,0 14 0,-5 0 64,-4 7-96,-9 22 0,-14 11 32,-8 16-96,-6 20 64,-1 4 32,2 10 64,-1-6-32,6-4-32,-2-10 32,6-10-32,0-13 0,-2-10 64,6-13-32,0-9 64,10-15-128,4-11 0,8-11 96,6 4 32,2 4-128,8-8-32,-6 5 32,-6 14 0,-7 6-64,-6 9 64,-7 15 96,-15 13 32,-14 12-128,-15 18 32,-2 18 0,-14 8 0,-20 6 64,-3-2 32,4-10-128,5-12 32,0-8 0,4-13 0,9-18 0,10-11 64,13-12-96,14-13-64,14-18 64,12-13 0,10-3 32,6-1 0,3-9 0,-5 5 0,-3 10 0,-6 15 0,-8 14 0,-10 17 0,-12 24 0,-20 17 64,-8 6-96,-1 14-64,4 3 64,2 2 64,-6-5 0,10-14-32,4-6 32,4-13 32,10-12-32,4-12 64,6-13-224,8-2 32,8-6 32,6-3 32,0-9 32,0-7 64,0-1-32,0 0-32,-1 5 32,-4 8-32,1 7 0,-10 26 0,-6 15 0,-2 16 0,-20 0 0,-4 0-96,-4 0 64,-1-2 32,5-6 64,10-8-32,3-4 64,6-8-128,3 0 0,7-6 32,6 4 0,10-2-96,3-4 64,6-12 32,4-18 64,3-6-32,-7-9-32,1-2-64,-1 1 32,-8 10 32,0 6 64,-4 10-32,-10 13-32,-6 15 32,-7 15-32,-14 13-96,-15 13 64,-7 4 32,4-1 64,3 2-32,6-18 64,4-8-64,9-13-32,10-10 32,4-17-32,9-12-96,9-14 64,14-14-32,12-12 0,7 2 64,4-2 64,-11 3-32,-3 8 64,-5 13-128,-9 10 0,-4 18 32,-18 20 0,-19 12 0,-14 17 0,-12 24-96,-10 9 64,4-7 32,4-2 64,6-12-32,13-14-32,10-11 32,12-12 32,23-24-96,16-24 0,20-8 32,25-17 0,-7-28-96,16-8 64,13-12 32,2 2 64,17 10-96,-14 5 0,-15 14-32,-14 10 0,-16 19 64,-16 16 64,-8 13-96,-8 11 0,-16 26 32,-8 16 0,-18 7 64,-14 8 32,-4 13-128,4-1 32,4-7 0,6-8 64,3-13-96,6-8 0,5-20 96,10-20 32,17-8-128,18-8 32,9-18-64,-1-11 0,-4 4 64,1 1 0,-2 3-96,-8 4 64,-5 13 32,-8 12 64,-6 7 32,-5 8 32,-8 11-64,-3 6-64,-2 6-64,-4 8-32,-1 1 64,-3 10 0,-6 3 32,-7 8 64,-6 1-32,0 0-32,-6-10 32,8-10-32,-2-5 64,8-12 32,6-12-128,4-8 32,10 0-64,14-10 0,3-6 64,6 0 0,-1 4 0,4 4 0,-4 8-96,1 6 64,-10 11 32,-9 3 0,-6 17 0,-7 3 0,-9 0 64,-1 0 32,-5 0-32,7 0 32,-3-8-64,1 0-32,1-12 32,4 0-32,4-4 0,0-4 0,4-4-96,10 1 64,6-6-32,4-3 0,6-4 0,8-4 0,-2 2 64,6 6 0,-6 5 0,2 6 0,-11 5 0,0 4 0,-4 8-96,1 4 64,-10 1 32,5 2 64,-10 2-96,0 4-64,0-1 128,2 0 32,-7-4 0,6-4-64,-1-3 32,5-2-32,5-7 0,9-4 64,4-4-96,9-12 0,0-9 32,5-3 64,5-5-96,4 1 0,-1 8-32,-4 4 0,-8 8 64,-5 8 0,-4 8 0,-11 8 64,-3 12-32,-5 8-32,-10 8 32,-3 4 32,-6 9-96,0 5-64,3-2 64,2 0 0,-1-11 32,7-9 0,3-8 0,10-15 64,8-18-32,11-11 64,8-16-64,3-5-32,7-2-64,-1-7 32,4 10-32,-4 8 0,-5 7 64,-9 13 0,-8 12 0,-11 17 0,-16 3 0,-6 12 64,-4 12-32,-4 10-32,-2-7 32,2-7-32,4-6 0,4-5 0,4-9 0,6-5 0,4-7 0,4-8 0,10-11 0,4-15 0,10-14 0,4 4 0,4 0 0,-4 4 0,-5 3-96,-4 8 64,-5 5 32,-8 8 0,-10 8 0,-6 8 64,-2 8-32,-10 22-32,-6 2 32,-3 4 32,0-7-96,3-5 0,3-3 32,2-6 0,6-6 0,4-5 0,9-9 0,4-3 0,10-15 0,4-11 0,8-8 0,6-7 64,0 4-96,0 5 0,-4 6-32,-5 12 0,-10 2 64,-3 15 64,-14 18-96,-10 15 0,-10 0 32,-2 4 64,-1 6-96,-2-3 0,7-2 32,4-5 0,4-7 0,6-8 0,3-10 0,5-8 0,9-6 0,9-14 64,8-3-32,6 0-32,6 0 32,-2-4 32,-4-4-96,-4 8 0,-6 2 32,1 7 0,-10 11 0,-4 8 0,-12 4-96,-7 8 64,-12 12 32,-10 17 0,0 5 0,0-7 64,4-2-32,10-7-32,0-6-64,4-9 32,4-6 32,10-5 64,5-9-32,8-10-32,6-13 32,4-14-32,9-6-96,0 4 64,-4 3 32,-6 6 0,1 7 0,-4 3 0,-6 8 0,-10 9 0,-3 18 0,-13 14 0,-4 11 0,-15 11 64,-5 1-96,5-1 0,5-5 32,1-8 64,7-6-32,6-10-32,2-10-64,11-2 32,5-17 32,9-14 64,10-8-32,2-14 64,6-6-128,0-3-64,-5 6 64,0 5 64,-9 10-64,-4 8 0,-6 8 32,-2 16 0,-12 20 0,-7 14 64,-9 8-96,-15 17 0,1-2 32,0-6 64,4-6-32,8-9-32,8-3 32,0-8-32,8-9-96,2-8 64,12-9 32,2-3 64,10-3-32,6-9-32,8-8 32,0-9-32,0 0 0,-5 6 0,0 3-96,-9 3 64,-4 5 32,0 16 0,-4 12 0,-10 16 0,-10 6 0,-9 8 64,-8 16-96,-5 2 0,10-3 32,-2-12 0,6-9 0,4-2 0,10-10 0,0-4 0,4-8 0,4-9 0,6-2 0,3-10 64,10-10-96,-1-13 0,2-4 32,3-6 0,-8 6 0,-3 7 0,0 10 0,-8 7 0,-3 16 0,-5 12 0,-5 12 0,-9 12 0,-4 10 0,-4 6 64,-10-4-96,8-2 0,6-22 32,4-4 0,1-8 0,4 0 0,5-8 0,4 0 64,0 2-96,4-8 0,5-6 32,4-12 0,6-8 0,3-12 64,7-8-96,-11 0 0,-4 0 32,-1 10 64,-4 6-32,1 8-32,-7 8-64,-3 20 32,-9 16 32,-9 12 0,-9 10 0,-15-10 64,1 8-32,5 2-32,6-2 32,0-8-32,9-8 0,2-8 0,6-7 0,2-8 64,9-9-96,2-9 0,8-12 32,5-3 64,11 4-96,3-8 0,-1-8 32,2-5 64,-5 4-32,0 5-32,-5 12 96,-8 3 0,-7 10-128,-6 11-32,-16 12-64,-8 8 96,-5 0 0,-5 4 96,0 6-32,2 1 64,3 2-128,5-5-64,3-6 64,6-6 0,4-8 96,1-10 32,8-10-32,5-12-64,10-4 32,4-8-32,4-13-96,4-10 64,10 1 96,0 2 32,0 3-128,0 0-32,-8 17 32,-8 8 0,-11 11-64,-14 18 64,-14 15 32,-4 24 0,-10 13 0,-8-4 64,-5 7-32,4 6-32,6-6 32,2-8-32,12-12 0,7-8 0,6-6 0,4-11 0,4-10-96,5-13 64,8-12 96,11-9 96,10-3-224,1-5 0,7-12 0,4-6 96,5-3 0,0 10 64,-6 7-128,-8 9 0,-13 1 32,-11 13 0,-13 15 0,-11 18 0,-16 25-96,-14 6 64,-14 10 32,0 12 64,6 6-32,-1-4-32,2-6 32,-3-8 32,7-15-32,7-9 64,7-9-64,6-9-32,12-10 32,7-13-32,10-14 0,10-15 0,4-10-96,8 4 0,1 4 64,-4 8 0,-6 3 32,0 4 0,-9 9 0,-4 8 64,-14 3-32,-8 14-32,-10 11-64,-8 8 32,-2 4 32,2 2 0,2-7 0,6-2 0,1-5 0,4-8 64,0-4-32,4-4 64,4-4-128,6-4 0,-1-4 32,6-9 0,2-6 0,6-9 64,6 0-32,2-2-32,2-2 32,-2 0-32,1 4 0,-4 6 0,-5 6 0,-5 5 0,-4 10-96,-4 5 64,-10 14-32,-5-2 0,2 2 64,-2 4 0,5-2 0,-4-4 0,9-4 64,-1-1 32,6-2-128,5-1-32,-2-4 32,1 0 0,4 0 32,1 0 0,4-4 0,0-1 64,4-6-96,1-5 0,4-9 32,1-4 0,-2 1 64,2 1 32,-7 6-128,-3 5 32,0 4 0,-3 12 0,-2 8-96,-6 8 64,3 9 32,-5-5 64,-6 0-96,-3-5 0,-1 2 32,1-5 64,3-3-96,1-7 0,4-2 32,1 0 64,3-2-96,1-2 0,5-4 32,4-12 0,10-9 0,3-12 0,4 1 0,1 0 0,-4 0 0,1 6 0,-6 10 0,-5 4 0,-8 8 0,-5 12 0,-6 4 0,-12 8 0,-5 8 0,-3 4 0,3 0-96,0 2 64,3-6 32,8-5 64,2-2-32,0-6 64,6 2-128,4-1 0,-1 0 32,2-4 0,3-4 0,2 0 0,3-9 0,0-2 0,3-5 0,7-12 64,3-4-32,6-2-32,3 2-64,-3 0 32,-6 4 32,-5 4 0,-8 7 0,-3 12 0,-7 10-96,-7 7 64,-2 5 32,-4 7 64,1 0 32,-1 0 32,4-4-160,6-8 32,-1 0-64,6-7 0,2-5 0,2-9 0,4-3 64,4-4 64,5-4-96,4-9 0,6-14 96,4-15 32,13-2-128,14-13 32,0-8-64,1-5 0,-10 11 64,-5 10 64,-8 7-96,-10 18 0,-4 16 32,-14 16 64,-14 13-32,-10 18 64,-16 15-128,-6 5 0,1-2 32,0-5 0,-1-7-96,10-6 64,4-2 96,4-10 96,10-2-128,10-12-32,2-14-64,12-15 0,7-17 64,6-8 0,3-19 0,10-6 0,0 9 0,0 9 64,0 8-96,-6 3-64,-8 8 64,-4 9 0,-6 8 32,-2 8 64,-12 11-32,-7 12-32,-4 6-64,-7 3 32,-2 8 32,-6 9 64,0 3-32,0-4-32,5-2-64,8-12 32,6-5 32,8-18 0,10-5 0,8-7 0,6-8 0,8-16 64,5-7-32,5 0-32,4-1 32,-10 5-32,-4 8 0,-3-1 0,-11 12 0,-4 9 0,-9 12-96,-9 8 64,-4 4 32,-11 4 0,2 4 0,-2 8 64,1 5-32,2 4-32,2-15 32,0 4-32,6-10-96,4-4 64,5-8 32,4-8 0,0-8 0,4-6 64,5-2-32,4 0-32,1 0 32,1 0-32,-2 0-96,1 2 64,-6 6 32,-2 5 64,-6 3-32,0 3-32,0 5-64,-6 0 32,1 4 32,2 0 0,-2 0 0,5 0 0,5-3 0,3-2 0,6 1-640,-1 4-224,2 9-3008</inkml:trace>
          <inkml:trace contextRef="#ctx0" brushRef="#br0" timeOffset="23498">26837 16609 6272,'0'0'2368,"0"0"-1280,11-5-224,-8 5 864,7 0-192,-7 0 32,11 5-385,1-2-95,12 1-608,-5 1 0,23-2 32,-8 2-64,14 2 64,-6-2-160,14 3-32,-9-1-128,4 2 32,-8-1-192,14-8-32,18 0-992,-16 0-384,-2 0-4159</inkml:trace>
          <inkml:trace contextRef="#ctx0" brushRef="#br0" timeOffset="79748">26450 14289 4992,'-22'-15'1824,"22"15"-960,0 12-32,0-9 736,0-3-288,0 0-32,4 0 0,-4 0 64,4 5-704,-4-1 159,6 4 1,-4 0 32,9 4 0,-6 0-256,-2 20-64,2-4-160,3 18-32,3-6 32,-8 9 32,2-5-160,6 1-64,-9-4 0,4 26 0,2 19 0,2-6 64,-5-7-32,-2 4 64,3 4-128,-2-29-64,0-6 0,1 11 32,0-10 32,-1 22 96,0 25-96,2-13 0,-2 0 32,-4-9 0,4-3-64,1-4-64,0-4 32,-1-5 32,0-8-32,2-2-32,-6-3 32,0 3 32,0-2-32,0-4-32,0 0 32,0 1-32,0-4 0,0-9 0,0-1 0,0-1 0,0-6 0,0-3 64,0-2-320,0-4-64,0 3-608,0-7-224,0-7-864,0 0-352</inkml:trace>
          <inkml:trace contextRef="#ctx0" brushRef="#br0" timeOffset="80549">26587 16172 5632,'0'-5'2112,"5"13"-1152,0 0-128,-2 4 736,-3-3 0,0 2 32,6 6-544,-2 3-256,-4 4-449,0 5-95,6-4 64,-6-2-128,3 1-32,2 1-64,0-1 0,-2-4-64,3-3 64,-2 0-64,-4-6 64,0 1-64,4 0 64,1-4-64,-5 1-32,0-9 160,0 3 32,0-3 64,0 0 0,0 0 64,0 0 128,0 0-128,0 0 0,0 0-192,10 0-32,-1 0 96,4 0 96,0 0-64,1 5 32,0-2-32,0 1 32,0 1-128,4-5-32,-1 3-32,7 2-64,-3-1 32,9 4-32,1 0-224,1-1 0,-5 7-1472,0-3-544,-8-2-3295</inkml:trace>
        </inkml:traceGroup>
        <inkml:traceGroup>
          <inkml:annotationXML>
            <emma:emma xmlns:emma="http://www.w3.org/2003/04/emma" version="1.0">
              <emma:interpretation id="{B8A4CCDE-D7F9-4722-9357-E4A169DB7F4A}" emma:medium="tactile" emma:mode="ink">
                <msink:context xmlns:msink="http://schemas.microsoft.com/ink/2010/main" type="inkWord" rotatedBoundingBox="25562,10865 26284,9538 27187,10030 26465,11357"/>
              </emma:interpretation>
              <emma:one-of disjunction-type="recognition" id="oneOf1">
                <emma:interpretation id="interp5" emma:lang="nb-NO" emma:confidence="0">
                  <emma:literal>øk</emma:literal>
                </emma:interpretation>
                <emma:interpretation id="interp6" emma:lang="nb-NO" emma:confidence="0">
                  <emma:literal>Åros</emma:literal>
                </emma:interpretation>
                <emma:interpretation id="interp7" emma:lang="nb-NO" emma:confidence="0">
                  <emma:literal>Åra</emma:literal>
                </emma:interpretation>
                <emma:interpretation id="interp8" emma:lang="nb-NO" emma:confidence="0">
                  <emma:literal>Øk</emma:literal>
                </emma:interpretation>
                <emma:interpretation id="interp9" emma:lang="nb-NO" emma:confidence="0">
                  <emma:literal>Øsa</emma:literal>
                </emma:interpretation>
              </emma:one-of>
            </emma:emma>
          </inkml:annotationXML>
          <inkml:trace contextRef="#ctx0" brushRef="#br0" timeOffset="8715">26786 10984 6528,'-2'-8'2464,"2"4"-1344,-6 4 32,6-3 960,-4 3-288,-10-5-97,0 5-383,1 0-96,-6 0-704,1 0-32,-4 5 0,-2-5-64,2 3 0,-6-3-128,-4 4 32,2 0-128,1 8 32,2-3-32,5 8 32,-1-5-64,0 0-32,1-1 96,8-2 96,0-1-192,1 4-96,-6 8 32,1 0 0,0 4 32,4 4 0,0 6 0,1-2 0,3-4 0,1 0 0,5-4-160,0 0-32,-1 2 96,5 6 96,0-4-32,5 4 0,-1-7-32,0 2 32,2 1-64,-3-2-32,7 1 96,-1-2-64,1-1 64,-2-4-64,0 0 64,2-3-64,4 3-32,-6 0 96,6 1 0,1-5-128,2 4 32,-2-4 0,2 0 64,1 1-32,6-5-32,-6-1 32,4-2 32,2 0 32,2-3 32,-4 0-160,7-4 32,-7 4 0,1-6 0,-1 0 0,2-6 0,-6 4 0,4-7 64,-3 0-32,3-3 64,1 4-64,4-4 64,-3 0-64,3 1-32,-5 2-64,10-2 32,-4-2 32,4-3 64,-5 0-96,8-14 0,13-4 32,-8-4 0,-3 6 0,-2-1 0,-8 1 0,-4 9 64,-4-3-96,-6 6 0,1 0 32,-6 0 64,-2 0 32,-2-4 96,-4-2-160,0-6-32,0 4 0,-4 0 0,-2 0 0,-2 0 64,-10-4-32,-4-2-32,-7 10 32,2 4 32,-5-5-32,10 5-32,-4-3-64,2 3 32,0-1 32,-2 1 64,-2 8-32,2-1 64,-3 1-64,2 0 64,0 4 0,0 0 32,3 0-64,3 4 32,-3 0-64,5-1 64,-2 5 0,-2 0 32,1 0-160,-2 5 32,10-1-288,-4 8-2464,4 1-832,1-6-3551</inkml:trace>
          <inkml:trace contextRef="#ctx0" brushRef="#br0" timeOffset="12673">27042 11376 5248,'-10'0'2016,"10"0"-1088,10 0-32,-10 0 864,0 0-256,0 0-96,0 0-224,0 0-96,0 0-609,0 0-223,0 0-96,0 10-32,0-4 0,0 5-64,0 2-64,0-13 32,0 0-32,0 0 0,0 0 64,0 0-32,0 0 64,0 0 0,0 0 96,0 0-96,0 0-64,0 0 0,0 10 32,0-10 32,0 0 32,0 0-64,0 0 32,0 0-128,0 0 0,0-10-3007,10-20-1281,-20-4 96</inkml:trace>
          <inkml:trace contextRef="#ctx0" brushRef="#br0" timeOffset="13575">26751 11620 4736,'-5'3'1824,"5"9"-960,0-7-320,0-5 704,0 0-352,9 8-128,1 1-160,-2-2-64,2-2-288,-1 6-96,-1 1-32,2 0-64,3 5 32,1 0-64,4-2-32,1 1-1728,3 0-768,1 6-512</inkml:trace>
          <inkml:trace contextRef="#ctx0" brushRef="#br0" timeOffset="29815">26746 12080 4608,'0'0'1760,"10"0"-960,-10 0-96,0 0 736</inkml:trace>
          <inkml:trace contextRef="#ctx0" brushRef="#br0" timeOffset="30447">26752 12080 11904,'0'0'1952,"0"0"-1024,0 0-192,0 0-96,-5-3-1,-4 3 289,-1 0-160,2 0-192,-2-5-32,-4 5-128,6-4 0,-2-1-96,2 2 32,-6 0-192,4-2-32,6 5 0,-6-4 0,-3-4 64,0 4 32,4-1-96,-1 2-32,7-2-32,3 5-64,0 0-64,0 0 32,3 5 32,7-2 0,-1 2 0,1-1 0,-2-1-96,10 2 64,10-1 32,-5 4 64,-1 0-32,1 1-32,-5 6-64,-4 5 32,0 0 32,0-11 0,4-1 0,-4 1 64,-6-6 32,-8-6 96,0 11-32,0-1 0,-6-2 32,4-5-32,-9-17 64,-8-7 0,3 4 32,-8 0-64,2-5-32,-1 5 32,4 8 32,6 0 32,-6-5 0,1 5-64,-4-4-32,4 4-96,-1 0 32,-8-5-128,13 9 0,1 1 32,8 2 64,0 2-96,5 3-64,0 0 64,5 8 0,0-1-320,8 1-160,-4 1-1088,20-1-416,-3 1-4159,20-9-2017,18 0 4160</inkml:trace>
          <inkml:trace contextRef="#ctx0" brushRef="#br0" timeOffset="33404">26055 12126 2304,'0'0'864,"19"20"-448,-11-34 480,-3 14 672,4-3-160,-5-5-64,4-1-256,3 2-128,-2-1-512,-1 0 64,2-9 128,-2 8-224,6-2-64,-1-1-128,2 0 0,-1 0-128,-1-1 0,6 1-32,-3 4 32,0-4-64,-3 3 64,0 3 0,-4-3 96,1 1-32,-1-1 0,-1 1-96,-3 0-64,0 4 32,0 1 32,-2-2-32,3 2 64,-2-3-64,0 3 64,1 0-64,-5-2-32,5 1 32,-5-1 32,0 2-32,5 3-32,-2-3 32,-3-2-32,0 1 0,0-1 0,6 5 0,-6-3 0,0 3 64,0 0 32,0 0 32,0 0 0,0 0 64,-6 0 32,3 3-32,-2 2-33,-5 4 33,2-3 32,-6 3 32,0 2 0,-4 3 64,-6 1 128,2 2-256,-1 0-96,1-2 0,-1-3 64,1 1-128,3-1-32,0 0 0,1-1 0,-4 1 0,-1 5 64,4 0-896,3 3-288,-3-5-1855,0 2-801,-4 0 0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/>
  <inkml:traceGroup>
    <inkml:annotationXML>
      <emma:emma xmlns:emma="http://www.w3.org/2003/04/emma" version="1.0">
        <emma:interpretation id="{01ED5739-7DB3-48AB-B497-13420C4F48B6}" emma:medium="tactile" emma:mode="ink">
          <msink:context xmlns:msink="http://schemas.microsoft.com/ink/2010/main" type="writingRegion" rotatedBoundingBox="17939,9205 18417,9205 18417,9979 17939,9979"/>
        </emma:interpretation>
      </emma:emma>
    </inkml:annotationXML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1:28.99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0A4470-25C9-4C02-B775-5D0E1F8896FB}" emma:medium="tactile" emma:mode="ink">
          <msink:context xmlns:msink="http://schemas.microsoft.com/ink/2010/main" type="inkDrawing" rotatedBoundingBox="17987,14252 29317,13727 29508,17859 18178,18383" semanticType="enclosure" shapeName="Other">
            <msink:destinationLink direction="with" ref="{BED59B8D-0E57-4597-8686-6528F4225165}"/>
            <msink:destinationLink direction="with" ref="{E172C18F-264A-4C21-A83F-A3E4BF43DBF4}"/>
            <msink:destinationLink direction="with" ref="{89A06D83-9402-4874-AFAC-4C6AF2F53ADB}"/>
            <msink:destinationLink direction="with" ref="{559B3501-8D01-4CA7-BE9D-AF4B916D2310}"/>
            <msink:destinationLink direction="with" ref="{2F04B8F4-F70C-4756-B9D9-0FFA56C1893D}"/>
            <msink:destinationLink direction="with" ref="{FF6EE287-AEDA-43B5-9D6B-E4273324C3DD}"/>
            <msink:destinationLink direction="with" ref="{4013D7B5-9B79-4B79-88E0-67247019154C}"/>
            <msink:destinationLink direction="with" ref="{F53154D4-5391-406D-B280-5C557F66D96B}"/>
            <msink:destinationLink direction="with" ref="{B916A3A8-BB31-447D-822F-6638D0DC2AD1}"/>
            <msink:destinationLink direction="with" ref="{A7775776-0000-4A46-A201-A9BDB1829E95}"/>
            <msink:destinationLink direction="with" ref="{D3081544-6003-439C-AFF8-8A04F555AAC6}"/>
            <msink:destinationLink direction="with" ref="{39AB3218-F271-47D7-AD27-D0757CD30CC9}"/>
          </msink:context>
        </emma:interpretation>
      </emma:emma>
    </inkml:annotationXML>
    <inkml:trace contextRef="#ctx0" brushRef="#br0">18392 15475 6272,'-4'-28'2368,"4"28"-1280,0-9 128,0 9 1024,0 5-608,0-5-128,4 12-321,-4-4-31,4 16-640,1-4 64,0 14 64,-1-7 0,-4 30 0,0-12-64,0 23-32,0-11-160,0 12 0,0-12-224,0 56-32,0-21 0,0 26 64,0-17-96,-4 40 0,4-23 32,-5 20 0,5-20 64,-5 3 96,1-12-64,0 7-64,-2-13-64,2 6-96,0-16 32,4-1 32,0-14-32,0 2-32,0-16 160,0-1 128,0-11-96,0-3-32,0-9 0,0-8-32,0-3-64,4-6 32,-4-3-64,4-3-32,-4 0 32,6-5-32,-2-1 0,0-2 64,-4-1-32,5-1-32,-5 1 32,0 4 32,0-3 32,0 7 32,0 0-64,0 4-64,0-3 32,0 8 32,0-2 32,0 14 32,0-1-160,0-3-32,0-6 32,0 7 64,0-7-64,0-2 0,0-5 32,0 4 64,0 1-32,0 4 64,0-6-64,0 1 64,0 1-64,0-1-32,0-4 32,0 0 32,0-3-32,-5-5-32,5-1 96,-4 3 0,0-7-32,4-7-64,0 0 32,0 8 32,0-3-32,4-10-32,-4 2-64,4-2 32,1 1-32,8 1 0,-3-2 64,12-4 64,-3 3-96,22-11 0,-10 5 32,24-5 0,-9 5 0,22-4 64,-10 4-96,16-5 0,-10 5 32,36-3 64,-18 2-32,28 1-32,-20 0-64,33-5 32,-18 5 32,31 1 64,-17 2-32,12 6-32,-11-2-64,24 10 32,-21-2 32,18 6 0,-23-1 64,34 4 96,-24-4-128,26 4-32,-22 0 64,28 0 32,-30 1-32,36 2-64,-25-3 32,14 5 32,-25-5-96,30 4 0,-23-4 32,22 0 0,-27-4 0,28 4 64,-24-3-32,27-1 64,-25 0-64,25-4 64,-27 1-64,38-2-32,-28 1 32,12 1 32,-22-2-32,34 2 64,-25-2-128,15 1 0,-23 1 32,31-2 64,-27 2 32,18-5 32,-22 0-160,26 0 32,-21 0 64,26 0 96,-27 0-224,24 0 0,-29 0 64,28-5 128,-24 2-32,16-6-64,-24 6 64,23-5 0,-24-1-32,24 1-64,-27-1-64,3 3 32,-17 1 32,18 1 64,-18-1-32,9 2 64,-18 3-64,3-4 64,-12 4-64,6 0-32,-22 0 96,16 4 0,-14-1-32,1 2 32,-16-1-64,7 1-32,-12-2 32,8-3-32,-12 0 0,2 0 64,-10 0-96,6-3-64,-12-2-1216,6-7-544,-8 0-6272</inkml:trace>
    <inkml:trace contextRef="#ctx0" brushRef="#br0" timeOffset="-2017">18337 15487 7040,'0'0'2624,"0"0"-1408,0 5-288,0-5 896,5 4-160,-5-1-33,5 2-287,-2-1-96,7 0-704,-6-4 32,6 16 0,-2 0-128,2-4 64,-1-4-160,14-4 32,-5-4 128,18-4 128,-4 1-32,14-10-64,-10 6-160,14-2 0,-8 1-96,12 0 0,-4 0-32,0-1 64,-10 2-160,6-1-32,-4 3 0,7-2 64,-4-1-32,11 0 0,-6-1-32,10 6 64,-10-3-96,8 3 0,-8 0-32,14-3-64,-14 4 32,14-4 32,-10 6-32,28-6-32,-13 0 32,22-8 32,-14 0-96,14 2 0,-19 0 32,20 4 64,-16 4-96,20 0 0,-13 0 32,16-1 64,-11 2-32,2 3-32,-12 0 32,23 3-32,-16-3 0,25 5 0,-14-1 0,8 4 0,-13 0 0,14 4 0,-15-4 0,30 4 0,-21-4-96,20 1 64,-19-6 32,19 6 0,-20 0 0,35-7 64,-26 4-32,19-3-32,-21 0 32,30-3-32,-18 0 64,28 0 32,-23 0-128,21 0-32,-20 0 32,36-3 0,-28 0 32,13-3 0,-17 4 0,27-4 0,-24 3 0,24 0 0,-23-3 0,32 6 0,-32 0 0,26-3 0,-24-2 0,16 1 64,-23 2-32,28-7 64,-24 4-64,16 1-32,-19 1-64,16-6 32,80 1 32,-93 8 64,-22 0-32,11-4-32,88 0 32,-16 0-32,-28-4 0,-13 0 64,-15 0-96,-8-1 0,-29 6 32,-11-6 0,-8 0 0,3 3 64,-6-2-32,-5-1-32,-12 0 32,0 1 32,-11 5-32,-4 0 64,1 3-128,1 0 0,-7 0 96,1 0 32,-5 3-128,2 0-32,-8-3 32,2 0 64,5 0-64,0 0 0,3 0 32,6-3 64,4 3-32,-4-3-32,-6-3 32,2 3-32,-2-2 0,0 5 0,3 0 0,-3 0 0,-3 5 0,-1-5 0,0 3 0,-4 3 0,-4-6 0,-5 0 0,-4-6 0,-6 3 64,0-2-32,-4 2 64,1 0-64,-1 3-32,-9 0 32,4-6-32,-4 6 64,0 0 96,4-3-128,-4 3-32,0 0 0,0 0 0,0 0 0,0 0 0,0 0 0,0 9 0,0-3 0,-4 8 64,4 6-32,0 4 64,0 4-64,0 4-32,0 0 32,0 8-32,0 9 0,0 5 0,0 1 0,0 17 64,-4 2-32,4 16-32,-6 6 32,6 10-32,-3 6 0,-2 10 0,-5 16 0,6-4 0,0 8 0,-2-1 0,3 5 0,-10 15 64,3-7-96,4 8 0,3-13 32,-2 21 0,0-15 0,5-2 64,-3-7-96,3-5 0,-6-7 32,2-26 0,-5-18 0,-1-21 0,-3-12-576,-6-1-256,-13-2-608,-9-2-320,-9-8-736,-4-8-288,-4-7-2303,2-26-2305,-8-11 2624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5.8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EA84145-607C-4494-A943-38B1B77B830A}" emma:medium="tactile" emma:mode="ink">
          <msink:context xmlns:msink="http://schemas.microsoft.com/ink/2010/main" type="inkDrawing" rotatedBoundingBox="18168,11274 29931,10328 29960,10685 18196,11631" semanticType="underline" shapeName="Other">
            <msink:sourceLink direction="with" ref="{544165EE-65AE-458B-8379-CA58D51889CE}"/>
          </msink:context>
        </emma:interpretation>
      </emma:emma>
    </inkml:annotationXML>
    <inkml:trace contextRef="#ctx0" brushRef="#br0">21950 14991 5248,'44'-6'2016,"-5"6"-1088,32-14-672,-33 10 512,46-12-192,25-2 0,39-7 32,55-9 0,31-5-320,42-26 192,52 3 128,46-11-32,36 0 32,34-10-32,34 10-64,38 14-64,10 6 32,34 9-65,3 9 65,24 7-192,11-3-96,-10 7-96,4 10-96,-10 4 32,-42 0 32,-23 10-32,-67-4 64,-35 0 0,-51 4 96,-52-6-160,-56 1-96,-40-1-416,-46-2-64,-38-8-4319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3.98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ED59B8D-0E57-4597-8686-6528F4225165}" emma:medium="tactile" emma:mode="ink">
          <msink:context xmlns:msink="http://schemas.microsoft.com/ink/2010/main" type="inkDrawing" rotatedBoundingBox="29211,9077 29450,14073 29254,14082 29015,9086" semanticType="callout" shapeName="Other">
            <msink:sourceLink direction="with" ref="{540A4470-25C9-4C02-B775-5D0E1F8896FB}"/>
            <msink:sourceLink direction="with" ref="{AA2A1B77-A45C-4FDD-8459-80C7A2F05F69}"/>
          </msink:context>
        </emma:interpretation>
      </emma:emma>
    </inkml:annotationXML>
    <inkml:trace contextRef="#ctx0" brushRef="#br0">33116 17364 2816,'-6'45'1056,"6"-13"-576,-6-36 640,6 14 672,0-16-288,-4-8-128,-2-4 32,0-6 128,1-17-832,-1-1 256,0-23 32,0-18-161,2-23-31,4-25-96,4-21 32,-4-15-288,6-13-32,-6-29 128,0-16 32,0-14-160,0 0 0,0-4-192,0 0 32,0 10-96,-6-6 64,-4 14 64,-7 6 160,1 24 32,0 15 0,-6 14 128,0 24 64,0 10-288,-1 7-128,7 7-96,-1 15-32,7 5-64,-6 21 32,4 8-64,2 7-32,-2-1-480,2 8-224,-6 17-1568,-13 13-608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19.61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C51051D-E2F4-4CF0-9CDC-098D5373A63A}" emma:medium="tactile" emma:mode="ink">
          <msink:context xmlns:msink="http://schemas.microsoft.com/ink/2010/main" type="inkDrawing" rotatedBoundingBox="17990,17448 18140,10075 18350,10079 18200,17453" shapeName="Other">
            <msink:destinationLink direction="with" ref="{89A06D83-9402-4874-AFAC-4C6AF2F53ADB}"/>
            <msink:destinationLink direction="with" ref="{524401E9-9A13-4FFE-BE22-0F88717B7E0D}"/>
          </msink:context>
        </emma:interpretation>
      </emma:emma>
    </inkml:annotationXML>
    <inkml:trace contextRef="#ctx0" brushRef="#br0">21924 13528 3712,'0'-34'1408,"0"34"-768,0-35-64,0 31 576,6-2 192,-6 2 224,4 8-96,-4 2 64,6 29-864,0-7 128,-2 27-32,2-13-32,6 41-65,-8-10-223,2 49-32,1-19-256,-3 39-96,2-26 32,-6 40 0,0-18-32,6 18 32,-6-31-64,0 13-32,0-22-64,0-9 32,0-14 32,0-16 0,0-8 0,0-24 0,0-7 0,-6-52 0,0-2 0,2-57 0,-3 6 0,7-40 64,0 19-32,0-53-32,0 19-64,0-16 32,0 23 32,0-17 64,0 25-32,0 3 64,0 17 288,0 14 128,0 14 192,-6 25 32,2 6-320,-2 36-160,0 2-160,0 44 0,6-11 0,0 46 32,0-16-64,0 73 32,0-24 0,0 58 96,0-28-160,6 18-32,-6-24 0,6 24 64,0-24-32,4 10 64,-3-24-64,3 0-32,-4-21 32,0-3-32,-2-19-96,-4-22 64,0-13 32,-4-44 0,-2-1-96,0-62 0,0 4 64,6-62 0,0 18-64,0-49 64,0 20 32,6-38 0,0 22 0,4-8 0,-4 25 0,0 3 0,-2 21 0,2 14 64,-6 10-32,0 30-32,0 9 96,0 44 0,0-6-32,6 79 32,-6-10 0,0 53 96,0-19 32,-6 69 96,0-20-160,2 49-32,-2-35 0,0 35 0,2-25-64,-2 1 32,6-25-64,6 20-32,-6-26-64,4-4 32,2-29 96,0-19 32,-6-15-128,-6-39-32,6-5-64,-6-59 0,2 5 96,-2-68 0,0 10 32,12-48 0,-6 9 0,10-44 0,-4 25-96,4-21 64,2 26 32,-8-36 0,2 22 0,-6-2 64,0 21-32,0-1 64,0 19-64,0 16-32,0 14 96,-6 42 0,6 3-32,-4 52-64,-2 0 32,-4 60 32,4-11-96,-4 58 0,-2-19 32,2 58 64,-3-18-32,3 38-32,-2-30 32,8 35-32,-2-29 0,6 25 64,6 62-32,-6-117-32,0-19 32,0-5-32,0-15 0,0-18 0,0-16-96,-12-33 0,8-5-32,-12-60 0,-3 5 96,3-82 0,6 19-64,4-87 64,0 30 96,12-61 32,0 27-192,4-35 0,2 32 96,-2-7 64,3 28 0,-3-5-64,-4 30 32,-2 15-32,2 18 64,-6 36 96,0 9-64,0 42-64,0 7 64,-6 63 0,2-11-32,-8 74-64,8-13 160,-15 51 32,9-18-160,-6 52 0,4-28-32,2 35 64,0-29-32,4 22-32,-1-18 32,3-5 32,-2-20-96,6 1 0,0-20 32,0-15 0,0-16 0,-6-36 0,6-12-160,-6-37-32,6-2 96,0-53 96,0 7-32,12-58 0,-2 23-32,3-65 0,-3 21 128,6-29 32,0 22-32,0-24-64,3 21 96,-3 15 0,-6 13-32,0 20-64,-4 10 32,0 24-32,-6 6 64,0 58 32,0-5-32,-6 81-64,0-8 96,-4 73 0,0-24-128,-6 54 32,3-36 0,3 45 64,-2-29-96,12 28 0,0 84 32,6-126 0,-6-26 0,6 12 0,-2 46 0,2-91 0,-6-16-96,-6-28 64,6-9-32,-10-40 0,0 0 0,-2-48 0,2 7 0,4-60-64,0 8 96,12-33 0,0 19 32,4-60 64,2 26-96,4-26 0,-6 28 32,3 7 64,-3 18-32,0 17 64,2 14 0,-8 20 32,2 10-64,-6 37-64,0 8 96,0 43 0,0-7-128,0 65 32,0-16 64,-6 69 32,2-24-32,-2 58-64,0-28 96,2 28 0,4-24-128,0 21 32,4 90-64,2-68 0,0-37 64,-2-75 0,-4-14 0,0-10 0,0 12 0,-4-22 64,-8-25-192,2-36 32,0-27 32,4-19 32,-1 11-64,7-54 64,0 14 32,7-59 64,-1 20-32,4-40 64,0 26-128,2-20 0,-8 25 32,2-11 64,0 26-32,0 9-32,-2 14 32,-4 24 32,0 12-32,0 51-32,0 2 96,0 52 0,0-5-128,-4 85 32,-2-21 0,-10 63 0,4-28 0,2 43 64,-6 88-96,3-30 0,13-14 32,6-28 64,1-27-32,-1-18-32,4-14 32,-4-30-32,-2-19 0,-4-20 0,0-10 0,-4-23 0,-2-16-96,-4-24 0,-9-30-32,3-8 96,6 9 0,-6-64 96,4 14-96,2-51-64,-1 17 64,5-53 64,0 26-64,0-57 0,2 37 32,4-16 0,0 26 0,4-16 64,2 20-32,-6 18-32,0 23 96,0 16 0,0 16-32,0 44 32,0 5 0,6 48 32,-6-6 0,0 72 0,0-17-160,0 48-32,0-20 96,0 47 32,0-26 0,0 18 32,0 85-64,10-21-32,3-27-64,-3-21-32,0-16 64,2-13 64,-2-19-64,-4-15 0,-6-16 96,0-8 32,0-21-32,0-5 32,0-9-64,-6-3-32,2-7 32,4-6-32,-6-1-96,6-3 64,0 0 32,0 0 0,-6-4 0,6 0 0,-6-5 0,2-5 0,-2-5 0,0-9 0,2-6 0,-2 0 0,-1-15-96,7-13 64,0-9 32,0-2 0,0-10 0,0 6 0,0 9 0,0-23 64,0 8-32,0-33-32,0 13-128,0-22 0,0 14 128,13-21 64,-9 11 0,8-1-64,-8 17 32,8-16 32,-6 13-32,-2-27-32,2 17-64,0-11 32,-2 12 32,2-15 64,1 21-32,-7 0-32,0 13-64,0 1 32,0 10 32,6-8 64,-6 12-32,0-10 64,0 6-128,4 7 0,-4 7 32,0 0 64,0 10-32,0 5-32,0 9-64,0 3 32,0 2 32,0 5 64,0 5-32,0 2-32,0 4 32,0-3-32,0 9 0,0 2 0,0 2 64,0 4 32,0 0-32,6 14-64,-6 0 32,6 31-32,-2-6 0,2 19 64,0-9-96,-2 34 0,2-10 96,-6 28 32,0-7-32,-6 17 32,2-12-128,-8 23 0,8-21 32,-2 27 64,0-21-96,2 29 0,4-24-32,0 15 0,0-19 64,0 3 0,0-18 0,0 9 64,0 54-32,0-10 64,0-19-128,0-54 0,0-10 32,4 16 0,2 39 0,-6-17 0,0-14 0,0-4 0,0-20-992,0-12-448,0-13-2240,-6-20-896,-4-26-1215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0.78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3CA143B-7D33-4DB2-94EF-37DA34226C7E}" emma:medium="tactile" emma:mode="ink">
          <msink:context xmlns:msink="http://schemas.microsoft.com/ink/2010/main" type="inkDrawing" rotatedBoundingBox="15944,10687 28603,7094 31527,17395 18867,20988" semanticType="enclosure" shapeName="Other">
            <msink:destinationLink direction="with" ref="{39AB3218-F271-47D7-AD27-D0757CD30CC9}"/>
            <msink:destinationLink direction="with" ref="{256B2AA3-BF42-428E-BBFD-36F5DBD0D183}"/>
          </msink:context>
        </emma:interpretation>
      </emma:emma>
    </inkml:annotationXML>
    <inkml:trace contextRef="#ctx0" brushRef="#br0">21984 17812 6016,'0'-19'2272,"0"19"-1216,4-68-448,2 57 736,-6-33 32,0 5 128,0-44-352,0 16-64,0-46-609,0 22 129,0-57 128,0 16-96,-6-42 0,2 22-64,4-57 0,0 33-160,0-78 0,0 46-128,0-46 64,0 36 96,-6-17 96,0 34 128,-4 6 64,-2 25-128,2 0-32,0 24-256,4 8-64,0 23-128,2 11-96,-2 17 0,-1 8 32,7 6-32,0 14 64,0 11-928,0 9-288,0 5-4096,0 6-1759</inkml:trace>
    <inkml:trace contextRef="#ctx0" brushRef="#br0" timeOffset="42338">32901 12598 3456,'0'-31'1408,"6"21"-768,0 2 96,-6 2 576,4 2-192,2-2-96,0 2-384,0 0-64,-2 12 64,8 12 64,-8 19 0,2 19 32,0 11-64,-1 14 64,-5 19-64,0 15-32,-5 29-257,-1 6-95,-4 18-96,-2-10 32,-4 21-192,6-11-32,-2-24 0,1-8 64,5-21-32,0-20-32,2-20 32,-2-28-32,0-29 0,-4-26 64,4-22-96,-4-55-64,4-4 128,6-41 32,6 2 64,4-26 0,6-4-64,6 6 32,1-6-64,-1 19 64,0 11 64,-1 4 64,-3 15 96,-8 18 128,-4 22 160,-2 18 160,-4 19-192,0 30 0,0 30-288,0 19-32,0 28-128,0 30-32,-4 35-96,4 8-32,-6 12 96,-4 19 32,-2 9-128,6-6 32,-5 1 64,5-9 32,2 15-128,4-17 32,0-8 0,0-10 64,0-24-96,0-21-64,0-22 128,0-22 96,-12-26-96,2-37-96,-2-39 32,8-33-64,4-44-32,0-5 96,10-19 0,2 0 32,4-20 0,-6 0-96,7 10 64,-1-6 32,-4 10 64,-8 6-32,2 9 64,-12 11-64,12 19-32,-12 8 96,12 30 64,-6 17 64,0 21 96,6 31-160,0 19-32,-2 21 0,2 38 0,-6 13-64,0 41-64,-6 18 32,-4 20 32,-2 21-32,2 14-32,0 10 32,-2-17 32,1 11-32,5-18 64,12-11-128,-1-15-64,1-30 64,0-17 0,-6-6 96,0-15 32,0-14-32,0-16-64,-6-18-64,0-14 32,1-17-32,-1-28 0,-4-28-96,4-17-32,0-34 160,6-18 160,0-43-224,12-22-64,-2-19 160,7-13 32,-1-1-64,0 9 32,-4 16 0,-2 14 64,-4 20-32,0 14-32,-1 15 96,-5 14 0,6 20-32,-6 14-64,0 25 160,0 29 32,0 20 0,0 43-32,0 26-32,0 27 0,0 31-160,0 34 32,-6 13 0,-11 36 64,1 10-32,0-17 64,0 22-128,4-11 0,12-7 32,0-25 0,12 2 0,-2-9 64,2-20-96,-2-14 0,2-10 32,-8-18 64,2-11-32,0-15 64,-1-5-64,-5-14 64,0-14-128,0-10 0,0-21 32,0-13 0,0-25-160,-11-31 32,1-11 64,-2-41 32,2-15 32,-6-23 0,4-17-96,1 27 0,-1 23 128,8 19 32,-2 11 0,0 13 32,2 13-64,-2 7-32,0 15 32,0 20 32,2 33-32,-2 26-32,0 0 32,2 32 32,-3-4-96,1 7 0,6 11 32,0 13 64,6-7-96,5 7 0,1-2 32,-2-13 64,2-1-96,-2-5-64,-4-10 128,-2-14 32,2-16 64,-6-12 0,0-16-160,0-15-32,-6-14-64,2-20 0,4-19 96,-6-15 64,6-9-64,0-20 0,0-16 32,6-12 0,-2-21 0,-4 5 0,6 19 0,-6 1 64,0 0-96,0 4 0,0 14-32,0 16 0,6 10 64,-6 13 64,0 11-32,0 9 64,0 12 0,0 26 96,-6 31-96,6-5-64,0 29 0,-6 29-32,2 5 64,-2 15 32,0 1-32,2-1-64,-2 20-64,0-7 32,6-13 32,-6 0 0,6-1 0,-4-18 64,4-5-32,-6-5 64,0-6-128,2-10-64,-3-12 64,1-16 64,-4-17 0,-2-12-32,8-20-128,-2-14 0,0-16 64,2-13 32,8-30-64,2-6 64,4-32-32,2-25 0,11-2 64,-3-8 64,8 4-96,-6 11 0,-5 19 96,-1 19 32,-6 26 96,-4 23 32,0 29-96,0 25-96,-2 19 0,-4 34-32,0 20 0,-10 10 0,4 24 0,-4-1 64,-2 8-32,2 5-32,4-11 96,0 10 0,1 3-128,5-9-32,5-5 32,7-11 0,-2-3 32,2-20 0,-8-10 0,2-10 0,0-8 64,-6-13 32,0-7-128,0-15-32,-6-10 32,6-10-64,-6-6 32,2-8 64,-2-11 0,0-9-96,2 0 64,-2-5 32,-6 5 0,7 9 64,-1 7 32,0 2 32,-4 12 0,4 4-160,2 14-32,-2 10 32,6 21 64,0 14-64,0-3-64,0 9 64,0 2 64,6 8 64,-6-8 32,4 2-160,-4-10 32,6 3-64,-6-3 0,6 0 64,-2 0 64,2-3-96,-6-7 0,0 2 32,0-19 64,-6-7-32,2-5 64,-8-10-1056,2-10-384,-6-14-5024</inkml:trace>
    <inkml:trace contextRef="#ctx0" brushRef="#br0" timeOffset="46243">22396 21165 2048,'190'-58'768,"-100"64"-384,51-16-32,-70 0 320,45-1-224,16 1-96,16 0-192,6-4-128,26 4 64,-4 6 0,4 4 320,-16-4 96,-22-2-224,-10 6-96,-20 0 0,-38 0 32,-23 6-96,-34 2 480,-30 8 224,-42-2-352,-25-4-192,-52-2-160,-10 13-32,-24-7 128,-4-4 128,-21 0 0,8 0 96,-3-6-224,12-8-64,-6-2-96,14 2 32,30 0-128,14-6 0,35 0 96,16 6 32,16-6-32,16 0 32,11 3-128,12 3 0,22 0 32,26-2 0,30-4 64,2 6 96,30 0-64,21-2 0,23-4-32,20 2-64,2 8-64,4-6 32,11-5 96,17 7 32,-22 4-32,-10 4-64,-12 3-64,-34-3 32,-21-4 32,-26 0 64,-23 0 384,-34 0 256,-32-4-352,-32-3-192,-50 7-96,-24 7 0,-24-14-96,-40 7 0,-11 7 32,-16-7 64,-28 0-32,16 0 64,-4 0 0,26-11 32,13-3 0,14 0 0,30-2 0,30 8 64,34-8-32,34 1 64,48 1-288,38 0 0,35 4-64,30-4 64,63-7 32,21 11 96,22 0-32,54 2-32,2 8-64,9-6-32,12 6 64,11 10 0,-30-6 96,9 6 32,-39 11-128,-22-3 32,-35 2 0,-36-6 0,-34-4 0,-28 0 64,-64-5 256,-30-5-192,-52-5 32,-30 5-96,-48-4 32,-38-6-64,-27 10-32,-22-6 96,-51 6 0,6 10-128,23-10-32,-6 0 32,31 6 64,46-2 0,32 1-32,40 1 32,42-6-32,33-6 0,62 1 0,37 1 0,56-2 0,58-4 0,41 10 0,42-14 0,51 10 0,37-6 0,40 10 64,14-10-96,2 14 0,-7-8 32,-10 14 0,-43-6 0,-19 2 64,-43 2-32,-57 8 63,-54-2-126,-46-3-1,-36-7 159,-53 2 65,-60-2-64,-49 6-32,-62-6-32,-59 10-64,-50-8 32,-49 8-32,-28-10 0,-26 13 64,-8-13-32,-8 0-32,42 6 96,40-10 64,43-4-64,26-2-64,51-2 0,48 2 32,52 2-96,41-3 0,34 7-32,43-4 0,62-6 0,44 10 0,30-4 64,58-2 64,21 6-96,43 6 0,6 8 32,27-10 0,-5 13 0,-12-9 64,13 2-96,-29 10 0,-21-10 32,-17-6 0,-36 0 0,-52 13 64,-38-3-32,-39-10 64,-38-4 0,-39 0 32,-58 0-160,-47 10-32,-40 0 96,-73 0 32,-36 9 0,-45-13 32,-25 12-64,-26-8-32,-11 4 96,11-4 0,0 0-128,51 1-32,30-7 32,51-4 64,44-4-64,42-11 0,52 5 32,36-10 64,78-4-96,44 9 0,60-5-32,55 6 0,54-4 0,50 2-64,22 1 96,21 11 0,24-12 32,-8 12 64,-2-10-32,-14 8-32,-15 2 32,-39-6 32,-28 6-96,-59 4 0,-35 0-32,-36 4 0,-40-4 128,-36 0 96,-46 0 64,-22 0 96,-54-4-160,-34 4-96,-33 0-32,-20-7-32,-35 7 64,-4 0 32,-1 7 32,7-7 0,31 0-64,23 0-64,27-7 96,38 7-64,39 0-96,39-4-32,60-6-32,27 10 96,34-4 64,47-2 0,8 12-32,15-6 32,44 4 32,-22 10-32,-12-3-32,8-5 32,-13 2-32,-42 8 0,-23-8 64,-38 2-96,-23 0-64,-38-6 192,-27 3 96,-22-7-96,-34 0 0,-46 0-32,-26 4 32,-25 2-64,-12-12-32,-43 2-64,0-3 32,-7 3 96,13-6 96,31-4-64,23 0-64,21 0 0,24-3-32,21 3-96,32 4 64,38 2 32,39-8 0,56 8 0,21 8 64,16 0-32,46 4-32,-2 10 32,-1 0 32,-8 2-96,-9-1 0,-24-1 32,-34-4 64,-29 0-96,-26-6 0,-51 0 96,-36 2-96,-28-6 0,-27 10 32,-24-10 64,-21 0-32,-38 0 64,0 8-128,-16 3 0,16-11-32,-12 0-64,2 0 160,26 0 32,29 0 0,20-4-64,23-3 32,33 3-32,48 0 0,29-2 64,21 6-192,22 0 32,11 0 32,17 0 96,10 0 0,-21 6 64,-22-2-128,-18 0 0,-19-4 96,-18 0 32,-33 0-128,-39 0 32,-26 0 0,-41 0 0,-19-4 0,-62 0 0,-27 4 64,-9-10 32,-24 0-128,-23 0 32,-26-4-64,-22 4 0,-22-5 128,-11 5 32,0-8-32,-11 8-64,11-10-64,-22 10-32,13 1 128,-20-1 32,24 10 0,16-10-64,-1 10 32,19 4 32,42-4-96,5 6-64,51 4-1792,48 5-799,28-11-2369</inkml:trace>
    <inkml:trace contextRef="#ctx0" brushRef="#br0" timeOffset="6693">21644 16463 2944,'-10'10'1120,"20"0"-576,16-6 288,-3 0 576,16 3-32,21-3 32,28-8-288,21-3-128,35-7-544,20 0 288,23-7 192,47-3-64,20 0 32,30-10-192,34 5-129,28-6-255,37 11-64,34-10-128,11 10-32,54 10 160,7-1 160,-1 9-224,21 2-32,-5 4 96,17 4 160,6-4-96,-39 17 0,1-9-128,-23 16 32,-10 0-64,-29-4 0,-121-6-96,116 11-64,-66-5 32,-42-5 32,-62-1-192,-54-4 32</inkml:trace>
    <inkml:trace contextRef="#ctx0" brushRef="#br0" timeOffset="54133">21753 15054 1152,'6'0'416,"10"4"-192,11-8 96,-5 4 224,23 0 192,15 0 192,21-10-32,41-1 96,14 1-192,30 6-96,31-10 96,17-6 128,21 2-512,51-9-96,20 3 32,18-4-160,21-1-32,5-5-64,13 3 0,0 3-128,14 4-64,-21-7 64,1-1 64,-39 12-64,-22-5 0,-26 1 32,-23 10 64,-44 0-32,-39 3-32,-33 1 32,-27 0 32,-27 6 320,-33-2 128,-11 2-160,-49-2-128,-45 6 0,-26 6 0,-35-2-192,-20 2-64,-34 12 64,-21-8 32,-11 1 0,-27 9-64,3-6-64,14 0 32,-19 0 32,14 1 64,8 1-32,22-2 64,23-4-128,6-6 0,16 0 32,28-4 64,27 0 32,20 0 32,57-8 0,32-2-160,19 0 32,36-4 64,22-11 32,49 1-128,28 4 32,10 2 0,41-13 0,8 17-96,8-6 64,31-5 32,-5 7 0,7-6 64,26-1 96,-23 9-64,-3-2-64,13-2 0,-23 10-32,-25 0 64,-26 1 32,-17-1-32,-12 4 32,-26 6-64,-28 0 64,-27 0-64,-18 0-32,-52 0 288,-45 0-160,-29 6 32,-38-2-96,-14-8-64,-57 4 96,-27 4 0,-23-4-32,-48 6 32,-11 3-128,-7 1 0,-9 4 32,-11 2 0,-12-6 0,6 8 0,6-3 0,11 1 0,15-8-96,23 8 64,26-8 32,41-2 64,26-6 32,27 0 96,33-6-96,34 2 0,25 0-96,35-2-32,37-4-32,46-8 0,47-3 64,34 3 0,39-8-96,26 12 64,18-5-32,43 3 0,12 8 64,26-2 0,1 10 0,3-10 64,15 10-32,-19-4 64,17 4-64,-17 4-32,-10-4 32,-1 0-32,-21 4 0,-17-4 0,1 6-96,-41 4 64,-4-6 32,-38-4 64,-4 0-32,-25 0 64,-24 0-64,-37 4 64,-24-4 0,-24 0 96,-32 0-160,-37 0-32,-35 6 0,-16-2 0,-22 2 0,-12-6 64,-30 0-32,-35 4-32,-4 7-64,-7-11 32,-11 0 96,-16 0 32,21 4-128,13-4 32,17-4 64,19-2 32,29-3-33,22 3-63,16 2-63,49-6-97,34 0 64,21-4 0,44 0 32,11 4 64,23 5 0,9-1-96,24-4 64,10 6 32,-6 0 0,-10-2 64,-12 2 32,-10-2-128,-6 2-32,-5 0 32,-11 4 0,-17 0 96,-12 0 32,-14 0-32,-18 0-64,-11 0 96,-6 0 0,-9-6-32,-7 2 31,-4 4-126,-8-6-1,-8 6 95,-8 0 33,-10 0-192,-17 0 1,-9 0 95,-7 6 64,0-2-1,-10 2-63,-18-2-63,-4-4 31,-22 0 95,-29 4 33,-4 6-128,-24 0 32,-4-6 0,-33 6 0,6 5 0,1-9 0,-25-2 0,2 6 64,-16-10-96,-6 0 0,-29 0 32,1 0 0,7 0 0,-7 10 64,-1-6-32,3 2-32,3 2-64,7 8 32,10-12 32,-23 7 0,19 3 0,-2-4 0,-15 4 0,15 6 64,2-1-96,-3 1 0,3-6 32,-6 10 0,20 1 0,-21 9 0,29 11 0,-8-11 64,18-1-96,-16 1-64,20 0 128,-3 1 32,25-11 0,-10 11-64,17-7 32,22-4-32,4 1 0,-15-5 64,38 4-447,27-3-161,23-3-3104,20 12-2240,29-26 2240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1.26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172C18F-264A-4C21-A83F-A3E4BF43DBF4}" emma:medium="tactile" emma:mode="ink">
          <msink:context xmlns:msink="http://schemas.microsoft.com/ink/2010/main" type="inkDrawing" rotatedBoundingBox="18155,17817 20830,14201 20922,14269 18246,17884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21988 21233 2816,'-26'-9'1056,"36"-1"-576,18-39 0,-5 25 480,16-31-160,3-18 0,29-43-256,34-46 0,49-36-320,20-72 0,35-22 96,48-62-192,7-13 0,32-8-64,-10 18 32,-19 31-704,-14 24-224,-17 45-1632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6:11.715"/>
    </inkml:context>
    <inkml:brush xml:id="br0">
      <inkml:brushProperty name="width" value="0.04667" units="cm"/>
      <inkml:brushProperty name="height" value="0.04667" units="cm"/>
    </inkml:brush>
    <inkml:brush xml:id="br1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A51F543-F094-46B9-93B0-98548A15A990}" emma:medium="tactile" emma:mode="ink">
          <msink:context xmlns:msink="http://schemas.microsoft.com/ink/2010/main" type="writingRegion" rotatedBoundingBox="27076,7930 29451,13313 27810,14037 25435,8654"/>
        </emma:interpretation>
      </emma:emma>
    </inkml:annotationXML>
    <inkml:traceGroup>
      <inkml:annotationXML>
        <emma:emma xmlns:emma="http://www.w3.org/2003/04/emma" version="1.0">
          <emma:interpretation id="{5D641DA2-3EC7-4EF0-A953-A4E4D1A960A0}" emma:medium="tactile" emma:mode="ink">
            <msink:context xmlns:msink="http://schemas.microsoft.com/ink/2010/main" type="paragraph" rotatedBoundingBox="27076,7930 29451,13313 27810,14037 25435,86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7E7917-4B4E-4FAB-A822-57B06C329E2B}" emma:medium="tactile" emma:mode="ink">
              <msink:context xmlns:msink="http://schemas.microsoft.com/ink/2010/main" type="line" rotatedBoundingBox="27076,7930 29451,13313 27810,14037 25435,8654"/>
            </emma:interpretation>
          </emma:emma>
        </inkml:annotationXML>
        <inkml:traceGroup>
          <inkml:annotationXML>
            <emma:emma xmlns:emma="http://www.w3.org/2003/04/emma" version="1.0">
              <emma:interpretation id="{3B1E838D-FAE8-460E-A773-11A58A740143}" emma:medium="tactile" emma:mode="ink">
                <msink:context xmlns:msink="http://schemas.microsoft.com/ink/2010/main" type="inkWord" rotatedBoundingBox="27076,7930 29451,13313 27810,14037 25435,8654">
                  <msink:destinationLink direction="with" ref="{D7CED4F3-D82B-48A4-A558-F8B8B0862C19}"/>
                  <msink:destinationLink direction="with" ref="{27B710F0-EC7F-4861-ADE0-94120B8A6379}"/>
                </msink:context>
              </emma:interpretation>
              <emma:one-of disjunction-type="recognition" id="oneOf0">
                <emma:interpretation id="interp0" emma:lang="nb-NO" emma:confidence="0">
                  <emma:literal>år</emma:literal>
                </emma:interpretation>
                <emma:interpretation id="interp1" emma:lang="nb-NO" emma:confidence="0">
                  <emma:literal>oss</emma:literal>
                </emma:interpretation>
                <emma:interpretation id="interp2" emma:lang="nb-NO" emma:confidence="0">
                  <emma:literal>øk</emma:literal>
                </emma:interpretation>
                <emma:interpretation id="interp3" emma:lang="nb-NO" emma:confidence="0">
                  <emma:literal>ok</emma:literal>
                </emma:interpretation>
                <emma:interpretation id="interp4" emma:lang="nb-NO" emma:confidence="0">
                  <emma:literal>Ödo.</emma:literal>
                </emma:interpretation>
              </emma:one-of>
            </emma:emma>
          </inkml:annotationXML>
          <inkml:trace contextRef="#ctx0" brushRef="#br0">20524 5936 640,'0'-4'352,"0"4"-192,0 0 448,0 0 1184,4-5-128,-4-2 32,0 0-32,0 1-160,0 3-64,0-4-768,-4 0 224,0 5 96,2-5 32,-2 0 96,-1 0-193,-2 4-31,-1-1-128,-2 2-96,-2-1 0,-2-1 32,-2 1-192,3 3-32,-2 0-160,0 3-32,-4 4 32,5-1 32,-4 4-32,2 4-32,-1-2-96,-2 1-32,1 6-32,4 4 64,-2 3-96,6 4-64,-1 3 0,0-3-32,3-2 0,1-1 64,3 2-32,4 3 64,0 5-64,4 2-32,0 1-64,3-2 32,-1-2-32,7 0 0,-2-4 64,3 5 0,-2-2 0,1 2 64,6-4-32,-1-8-32,0-2-64,2-4 32,-2-2 32,3-1 64,-2-5-32,-1-2 64,5-2-128,-2-4 0,5-3 32,3 0 64,5-7-96,3-2 0,-1-5 32,5-5 64,2-4-32,-2 0-32,0-3 32,-5 3-32,1-3 0,-8 0 0,-3-3 64,-4-4 32,0-2-32,-4-5 32,-3 1-128,0 2 0,-1 2 96,-2-4 32,-6-1 32,2-2 0,-8-4 64,-4 1 32,0-5-32,2-2 32,-6 3 0,-4 3 32,-2 4 64,-12 10 32,-10-1-160,-8 17-64,-4 6-64,-8 3 32,5 3-64,4 4-32,3-2 32,6-1 32,10-4-800,6 3-320,10 4-3040,12 11-1408,-29 1-543</inkml:trace>
          <inkml:trace contextRef="#ctx0" brushRef="#br0" timeOffset="1371">20568 6343 7168,'-13'-2'2720,"9"2"-1472,-3 0-480,7 0 864,0 2-416,-4 5-128,4 9-576,0 1-161,4-1-223,3 0-96,4 5 64,3-5-64,8 0-32,0-4 32,8-1-32,2-8 0,6-3 0,2 0-576,1 0-255,-4 7-3649</inkml:trace>
          <inkml:trace contextRef="#ctx0" brushRef="#br0" timeOffset="2203">20942 6126 6912,'0'-8'2624,"8"8"-1408,-16 0 256,8 0 1248,-5 0-737,-3 0-319,-9 0-864,12 0-352,-3-5-256,8-3-1504,0 2-544</inkml:trace>
          <inkml:trace contextRef="#ctx0" brushRef="#br1" timeOffset="14497">20318 7278 4480,'-3'7'1760,"3"-14"-960,-4 7-320,4 0 576,0 0-160,0 0-64,0 0-320,0 4-160,0-4-192,0 7 32,0-2 96,0 2-32,4 0 96,-1 0 0,1 2 32,0 1 64,2 3 64,3 4-32,2-1 128,-1 3-288,6 1-96,1-1-64,2 2 32,-4-2 32,2 4 31,3 0-63,2 5 32,4 2 0,-1 0 32,4-1-128,-7-2-32,-4-6-32,12 0 32,14 5 0,-4-3 32,-3 0 0,-11-7 0,-5 0-64,5-3 32,-2 0-64,0 3-32,-1-2 32,-2-2-32,5 5 0,-8-4 64,-3-3-32,0 3 64,0 3-128,0-3 0,-5-2 160,2-2 64,-6-2-160,2-2-64,-4-1 0,0-1 64,-4-3 0,4 4-32,-4-4 32,0 0 32,0 0-32,4 3 64,-2 0-64,-2-3 64,0-6 64,4-5 64,0-1 160,-1-4 96,1-7-64,0-3 0,3-4-32,1-3 0,-5-2 0,1-2 0,0-2 0,-1 4 0,1 2-64,0 1-32,0-5-96,-2 2-32,2-2-192,1 2-32,-2-5 96,1 8 32,0 6 0,0 3 32,-2 2 0,-2 9 32,0 3-1760,4 2-800,0 0-3999</inkml:trace>
          <inkml:trace contextRef="#ctx0" brushRef="#br0" timeOffset="-5989">20628 9353 4736,'-8'3'1760,"8"-1"-960,-3-4-384,3 2 608,0 0-32,0 0 128,0 0-64,0 0 0,0 0-576,0 0 288,0 0 96,0 0 32,0 0 95,0 0-255,3 2-64,1 2-384,2-1-96,-2-3 0,5 0 96,-2 5 160,-3-3 96,2 0-288,2 3-64,4 2-64,-2-2 0,5 2-64,-1-1 32,9-2-64,-1 2 64,8-2 64,-9 3 64,-3-2-32,11-7 32,9-5 64,-8 4 160,-2-1-192,6 4-64,-6 0-32,6 0 32,-1 0-160,8-2-32,-1-2 128,4 0 64,3-2-64,0-1-96,3-2 192,-3 1 96,-4 4-96,-5-4 32,-2 4-96,0 2 64,1-1-64,0 3 64,3 5-128,2-5-64,-2 4 0,4-8-32,0 4 0,0-2 0,0 2 0,4-3 64,-7-1-32,-8 1 64,-3-1-64,-2 8 64,2-4-128,0 3 0,-2 1 96,6-1 32,-8-1-32,10-2 32,-3 4-128,4-4 0,-1-4 32,-6 4 64,-1 4-96,-6-4 0,-5-4 96,0 4 32,-4 0-32,-2 0 32,-1 0-64,-4 0 64,-7 0-64,0 0-32,0 0 32,0 0 32,0 7-32,0 0 64,0-5-128,0 6 0,-4-4-32,4 1 0,-3-1 128,-1 3 96,0-1-128,1 0-96,3 1-64,-4 0 96,0-1 64,0-3 64,2 1-32,-2-1-64,4-1 32,0 2-32,0 0 0,-4-4 0,4 0-96,-4 0 64,4 0 32,0 0 64,0 0-96,-4 4 0,4-4 32,-4 0 64,4 0-32,0 2-32,0-2 32,0 7-32,0 0-96,0 3 0,4 2 64,0 4 64,0 4 0,4 6-32,-2 6 32,2 6 32,3-6-96,0 7 0,0 6 32,0 15 0,-7 5 0,-2 23 64,-2-3-32,0 5-32,0 2 160,-2-7 32,-2 3-64,4 1-96,0-4 0,4-10 32,-4 3-32,2 4-32,-2-10 32,4 2-32,0-4 0,1-9 0,-2-12 0,1-10 0,0-9-352,-2-11-160,-2-8-1152,-2-8-448,-6-10-3008,-8-6-1247,3-19 1407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0.89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9A06D83-9402-4874-AFAC-4C6AF2F53ADB}" emma:medium="tactile" emma:mode="ink">
          <msink:context xmlns:msink="http://schemas.microsoft.com/ink/2010/main" type="inkDrawing" rotatedBoundingBox="18209,16872 20047,14221 20172,14307 18333,16958" semanticType="callout" shapeName="Other">
            <msink:sourceLink direction="with" ref="{540A4470-25C9-4C02-B775-5D0E1F8896FB}"/>
            <msink:sourceLink direction="with" ref="{4C51051D-E2F4-4CF0-9CDC-098D5373A63A}"/>
          </msink:context>
        </emma:interpretation>
      </emma:emma>
    </inkml:annotationXML>
    <inkml:trace contextRef="#ctx0" brushRef="#br0">22072 20316 3456,'33'-80'1312,"11"-10"-704,11-46-160,-10 50 480,25-56-320,46-45-32,26-42-256,28-24-128,23-18-96,13-7-160,-3 14-32,-5 19-512,-1 36-160,-14 39-1376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1.6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59B3501-8D01-4CA7-BE9D-AF4B916D2310}" emma:medium="tactile" emma:mode="ink">
          <msink:context xmlns:msink="http://schemas.microsoft.com/ink/2010/main" type="inkDrawing" rotatedBoundingBox="19751,17631 21992,14526 22100,14605 19859,17709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23592 21062 2176,'32'-66'864,"11"-14"-448,40-41 352,-39 44 512,28-65-96,47-42-64,51-52-480,1-31-160,37-45-288,50-15 0,-1-19 32,22-4-96,1 38-32,-32 44-2720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0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F04B8F4-F70C-4756-B9D9-0FFA56C1893D}" emma:medium="tactile" emma:mode="ink">
          <msink:context xmlns:msink="http://schemas.microsoft.com/ink/2010/main" type="inkDrawing" rotatedBoundingBox="20683,17473 23407,14026 23477,14082 20753,17528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24501 20893 4224,'38'-88'1568,"-5"50"-832,32-66-288,-31 42 544,25-32-128,40-45-32,55-48-192,16-56-64,49-35-320,45-48-160,3-20 0,31-21-64,-18 30 64,-13 17-640,-9 36-192,-33 55-2240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3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F6EE287-AEDA-43B5-9D6B-E4273324C3DD}" emma:medium="tactile" emma:mode="ink">
          <msink:context xmlns:msink="http://schemas.microsoft.com/ink/2010/main" type="inkDrawing" rotatedBoundingBox="21531,17650 24036,14335 24146,14418 21641,17733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25382 21092 5120,'22'-80'2016,"23"8"-1088,20-36-512,-27 35 544,29-38-352,42-55-96,39-33-224,10-46-128,41-27-64,42-50-96,6-4 32,21 0-32,-5 14 0,-32 34-2816,-18 49-1504,-10 43 1952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6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13D7B5-9B79-4B79-88E0-67247019154C}" emma:medium="tactile" emma:mode="ink">
          <msink:context xmlns:msink="http://schemas.microsoft.com/ink/2010/main" type="inkDrawing" rotatedBoundingBox="22512,17507 24744,14407 24875,14502 22644,17601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26398 20970 5376,'-6'-54'2016,"22"-5"-1088,22-56-608,-3 50 544,24-46-416,46-49-160,31-35-192,12-44 0,38-25-64,23-38-32,12 0 96,2 14-64,14 1-32,-8 34-768,-21 27-352,-26 42-1536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96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E10AE7E-C7B6-458E-8FE5-039952CC4BB4}" emma:medium="tactile" emma:mode="ink">
          <msink:context xmlns:msink="http://schemas.microsoft.com/ink/2010/main" type="inkDrawing" rotatedBoundingBox="22973,17422 25258,14489 25376,14581 23090,17513" semanticType="callout" shapeName="Other">
            <msink:sourceLink direction="with" ref="{4F312DB0-A426-48EF-93B6-41BF3009A250}"/>
          </msink:context>
        </emma:interpretation>
      </emma:emma>
    </inkml:annotationXML>
    <inkml:trace contextRef="#ctx0" brushRef="#br0">26825 20867 6144,'0'-83'2272,"48"50"-1216,29-56-1024,-38 26 512,16-34-224,28-39 0,32-40-288,37-39 0,18-24-32,23-29 0,32-15 64,10 12-32,2-3-32,-2 17-1184,-4 28-480,-22 24-992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26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53154D4-5391-406D-B280-5C557F66D96B}" emma:medium="tactile" emma:mode="ink">
          <msink:context xmlns:msink="http://schemas.microsoft.com/ink/2010/main" type="inkDrawing" rotatedBoundingBox="23935,17403 26510,14210 26665,14336 24091,17529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27845 20899 6400,'0'-103'2464,"35"26"-1344,52-75-1184,-43 51 544,37-37-224,45-36 96,34-37-192,14-18-96,25-28-32,36-17 32,-4 0 96,4-4-576,18 11-256,-7 14-1568,-21 28-1472,-5 26 1152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52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916A3A8-BB31-447D-822F-6638D0DC2AD1}" emma:medium="tactile" emma:mode="ink">
          <msink:context xmlns:msink="http://schemas.microsoft.com/ink/2010/main" type="inkDrawing" rotatedBoundingBox="24959,17383 27069,14642 27199,14742 25090,17484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28844 20852 8448,'49'-106'3232,"-17"-6"-1728,45-82-1824,-16 86 512,48-34-256,29-48 0,20-35 64,41-37 64,30-11-32,-8 5-384,-2 5-64,-1 28-1376,-9 26-544,-38 39-512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7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7775776-0000-4A46-A201-A9BDB1829E95}" emma:medium="tactile" emma:mode="ink">
          <msink:context xmlns:msink="http://schemas.microsoft.com/ink/2010/main" type="inkDrawing" rotatedBoundingBox="25609,17340 28027,14045 28177,14154 25759,17450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29513 20819 6784,'-29'-48'2528,"52"3"-1344,44-66-1376,-29 28 448,27-57 64,40-40 96,53-56-192,13-21-128,31-47-64,39-6 32,1-26 32,11 13-128,14 40-32,-30 29-1120,-34 36-480,-28 51-1184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53.18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64254FE-135A-4472-B714-AB1A9B556DEB}" emma:medium="tactile" emma:mode="ink">
          <msink:context xmlns:msink="http://schemas.microsoft.com/ink/2010/main" type="writingRegion" rotatedBoundingBox="17825,7113 29346,6803 29546,14239 18025,14549"/>
        </emma:interpretation>
      </emma:emma>
    </inkml:annotationXML>
    <inkml:traceGroup>
      <inkml:annotationXML>
        <emma:emma xmlns:emma="http://www.w3.org/2003/04/emma" version="1.0">
          <emma:interpretation id="{C8FB1F6A-8394-4C13-A34F-67A1BA425517}" emma:medium="tactile" emma:mode="ink">
            <msink:context xmlns:msink="http://schemas.microsoft.com/ink/2010/main" type="paragraph" rotatedBoundingBox="18010,6991 29433,7307 29350,10292 17928,99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E193AB-9556-42F3-B285-46E4C751639F}" emma:medium="tactile" emma:mode="ink">
              <msink:context xmlns:msink="http://schemas.microsoft.com/ink/2010/main" type="inkBullet" rotatedBoundingBox="17924,9212 18407,9199 18428,9968 17945,9981"/>
            </emma:interpretation>
            <emma:one-of disjunction-type="recognition" id="oneOf0">
              <emma:interpretation id="interp0" emma:lang="nb-NO" emma:confidence="0">
                <emma:literal>•</emma:literal>
              </emma:interpretation>
            </emma:one-of>
          </emma:emma>
        </inkml:annotationXML>
        <inkml:trace contextRef="#ctx0" brushRef="#br0">18312 11149 5888,'-48'14'2272,"48"-14"-1216,-39-24-384,33 24 800,2-21-288,-2 7-32,-6-30-32,8 5 32,-2-14-641,0 9 257,6-33 128,0 8-224,16-14 32,2 6-416,15-2-96,-7 10-64,19 30 0,-7 5 64,7 30 32,-9 0-96,8 32-32,-11-3-32,5 19 32,-3-5 0,-9 13 96,-4-7-96,-12 18-64,3-15 0,-20 17-32,1-12 544,-26-5 288,0-3-224,-29-10-32,12-7-256,-11-28-64,5 0-192,6-35-64,11 7-1984,16-10-800,-1 3-3487</inkml:trace>
      </inkml:traceGroup>
      <inkml:traceGroup>
        <inkml:annotationXML>
          <emma:emma xmlns:emma="http://www.w3.org/2003/04/emma" version="1.0">
            <emma:interpretation id="{DFF74548-A528-4E3B-A019-63A930ED473F}" emma:medium="tactile" emma:mode="ink">
              <msink:context xmlns:msink="http://schemas.microsoft.com/ink/2010/main" type="line" rotatedBoundingBox="19554,7034 29433,7307 29372,9522 19493,9248"/>
            </emma:interpretation>
          </emma:emma>
        </inkml:annotationXML>
        <inkml:traceGroup>
          <inkml:annotationXML>
            <emma:emma xmlns:emma="http://www.w3.org/2003/04/emma" version="1.0">
              <emma:interpretation id="{EE4FE493-38B4-453A-96AA-39DBFEA24F4C}" emma:medium="tactile" emma:mode="ink">
                <msink:context xmlns:msink="http://schemas.microsoft.com/ink/2010/main" type="inkWord" rotatedBoundingBox="19554,7034 21239,7081 21190,8861 19505,8814"/>
              </emma:interpretation>
              <emma:one-of disjunction-type="recognition" id="oneOf1">
                <emma:interpretation id="interp1" emma:lang="nb-NO" emma:confidence="0">
                  <emma:literal>Is</emma:literal>
                </emma:interpretation>
                <emma:interpretation id="interp2" emma:lang="nb-NO" emma:confidence="0">
                  <emma:literal>Is,</emma:literal>
                </emma:interpretation>
                <emma:interpretation id="interp3" emma:lang="nb-NO" emma:confidence="0">
                  <emma:literal>'is</emma:literal>
                </emma:interpretation>
                <emma:interpretation id="interp4" emma:lang="nb-NO" emma:confidence="0">
                  <emma:literal>"is</emma:literal>
                </emma:interpretation>
                <emma:interpretation id="interp5" emma:lang="nb-NO" emma:confidence="0">
                  <emma:literal>I's</emma:literal>
                </emma:interpretation>
              </emma:one-of>
            </emma:emma>
          </inkml:annotationXML>
          <inkml:trace contextRef="#ctx0" brushRef="#br0" timeOffset="197755">20648 8623 6016,'-33'-36'2272,"33"36"-1216,-27-51-544,27 44 704,-19-15-640,7 6-224,-15-33-224,8 8-128,-7-9 32,-1 4-1536,-4 10-576,-3 2-864</inkml:trace>
          <inkml:trace contextRef="#ctx0" brushRef="#br0" timeOffset="198807">20068 9758 7424,'-26'-4'2816,"26"4"-1536,-27-8-160,27 8 1088,-19 0-832,0 0-353,-8-10-735,1-2-256,-1-4-32,3-4-192,-3 4 64,1-6-2623,7 2-1153,-1 4-96</inkml:trace>
          <inkml:trace contextRef="#ctx0" brushRef="#br0" timeOffset="198175">20087 8936 6912,'-45'-12'2624,"45"12"-1408,-53-58-640,48 52 736,-14 0-672,-3 2-192,-2-8-640,-3 4-224,1 8-2240,-1 0-960,-4-16 768,4-1 416</inkml:trace>
          <inkml:trace contextRef="#ctx0" brushRef="#br0" timeOffset="-23880">20728 9586 7424,'-2'1'2816,"2"0"-1536,-1-2-288,1 1 1024,0 0-128,0 0-1,0 0-351,0 0-160,0 0-768,0 0 192,0 0 160,0 0-384,1-1-64,1-1-192,1-2 32,-2 0-64,5 0 0,-2 0-160,4 0-32,0 1 32,3-2 0,-1 0-64,1 1 32,-1 1-128,3-5 0,-4 2 32,3 0 64,-2 3-32,0-1-32,0 0 160,-2 3 32,-1 0 0,-1 0 32,-2-1-64,0 0 64,-1 2-128,1-2-64,-1 1 64,0 1 0,0 0-32,0 3 32,-2-1-64,4 1-32,-3-1 32,1 6 32,0-2 32,1 3 32,0 2-64,0 0-64,1 2 32,-1 2-32,0 1 64,1 2 32,0 0-32,0-8-64,-3-3-64,2 4 32,1-1 32,0 6 0,0-4 0,0 4 0,3 3 416,-2 2 256,0 0-672,0-1-352,0 0 64,-2-3 128,0 1 64,-1-8 32,0-2 64,-1 6 0,1-3 64,-1 2 32,-1-1-32,-1-1-64,0-2 32,-3 1 32,0-1 160,-1 2 192,0-3-512,-3 2-160,1-1 192,-2 0 96,-5-1 192,5-2 128,0-3-192,-6-2-32,2 1 0,-6-2 0,4 0-160,-1 0 32,1 0 0,1 0 0,2 0-704,1-2-320,0 1-1536,4-4-672,2 1-3935</inkml:trace>
          <inkml:trace contextRef="#ctx0" brushRef="#br0" timeOffset="-22997">21236 9449 13312,'-12'2'4927,"12"-2"-2687,-8 2-1472,6-2 1280,0 0-640,0 0-160,-3 1-288,0-1-64,1 1-512,0 0 128,0 1 64,2-1-128,-3 3 64,2-2-160,-1 2-32,1 0-192,0 0-32,1-2-32,2 10 32,-2-1-64,2-1-32,0-1-64,0-1 32,0 0 32,2 1 0,2-2-96,2 3 0,8 3 128,-4-6 32,-2 0 0,6 0-64,-2 0 32,4-1-32,-4-1-96,4 2 64,2 4 96,-4-5 32,-4-2-32,0 3-64,-2-1 32,0 1-32,0-3 0,0 3 0,-2-2 0,2 5 0,-1-1-96,0 4 64,-1-1 96,0 3 96,4 10-128,-5-6-32,0-4 0,-1 3 0,0-4 0,0 3 0,-2-2 0,-2 4 0,0 3 64,-4-2 32,-2-3 32,2-7 64,-1-1-32,-4-2 64,-5 1-128,3-3 0,2-2-96,-6 2-32,4-3-672,-3-1-256,-8 0-3808,8-5-1664</inkml:trace>
        </inkml:traceGroup>
        <inkml:traceGroup>
          <inkml:annotationXML>
            <emma:emma xmlns:emma="http://www.w3.org/2003/04/emma" version="1.0">
              <emma:interpretation id="{E8A6C265-8795-4465-9F0B-21E70793694E}" emma:medium="tactile" emma:mode="ink">
                <msink:context xmlns:msink="http://schemas.microsoft.com/ink/2010/main" type="inkWord" rotatedBoundingBox="24877,9085 25578,7544 26724,8065 26023,9606"/>
              </emma:interpretation>
              <emma:one-of disjunction-type="recognition" id="oneOf2">
                <emma:interpretation id="interp6" emma:lang="nb-NO" emma:confidence="0">
                  <emma:literal>tvett</emma:literal>
                </emma:interpretation>
                <emma:interpretation id="interp7" emma:lang="nb-NO" emma:confidence="0">
                  <emma:literal>sveif</emma:literal>
                </emma:interpretation>
                <emma:interpretation id="interp8" emma:lang="nb-NO" emma:confidence="0">
                  <emma:literal>*Nerf</emma:literal>
                </emma:interpretation>
                <emma:interpretation id="interp9" emma:lang="nb-NO" emma:confidence="0">
                  <emma:literal>kro:</emma:literal>
                </emma:interpretation>
                <emma:interpretation id="interp10" emma:lang="nb-NO" emma:confidence="0">
                  <emma:literal>kø:</emma:literal>
                </emma:interpretation>
              </emma:one-of>
            </emma:emma>
          </inkml:annotationXML>
          <inkml:trace contextRef="#ctx0" brushRef="#br0" timeOffset="-18441">25999 9533 11136,'1'0'4128,"3"3"-2241,-2 1-1439,0 0 992,-1 5-320,0 1 64,1 3-320,0 3-64,-1 2-448,0 1-64,1 2-64,-1 0-96,2 1-32,-1-2-32,2-1-64,-2-3 32,1-1-32,0-2 0,0 0 0,1-2 64,0-1 96,1-3-64,0 0 0,1-2 96,-1-3 32,3-1 32,-2-2 64,4 0-32,-1-1 0,-2-2-160,0 0-32,0 0-32,0 1-64,0-3 32,1 4-32,-2-2-352,2 3-96,-3-2-896,1 1-416,-2-3-2400,-3-2-1887</inkml:trace>
          <inkml:trace contextRef="#ctx0" brushRef="#br0" timeOffset="-17458">26305 9388 9472,'1'0'3584,"3"-2"-1920,-1 0-672,0 2 1183,0 1-447,2 2-64,2 1-160,-1 2 0,0 2-832,-1 5 256,1 2 64,-1 5-256,1 3-96,0 4-224,1 5-96,2 0-192,-1 2-32,2-1-32,-2-4-64,1-1-64,-2-4 32,0-4-256,-2-4-128,0-5-416,-2-4-128,-3-7-896,0-3-416,-2-2-2112,0-3-927,-2 1 383</inkml:trace>
          <inkml:trace contextRef="#ctx0" brushRef="#br0" timeOffset="-19709">25638 9574 3840,'0'-4'1472,"1"4"-768,-1-8 384,0 7 736,1-1 128,1-1 64,-2 0-96,2 1-97,-2 1-991,0 1 416,-2 0 192,0 2-64,1 1 32,-2 1-352,1-1-96,0 3-192,-1 1-32,2 5-192,1 5 0,0 2-256,0 0-32,1 3-64,1 2 32,1 1-64,-1 6 64,1 1-64,0 1 0,1 1-96,0 1 32,1-5-128,-1-3 0,0 0 32,2-5 0,-2-1-96,0-4 64,2-3-320,-2-2-96,1-2-416,-1-4-96,-2-1-704,1-5-288,0-5-704,0-1-352,0-6-2527</inkml:trace>
          <inkml:trace contextRef="#ctx0" brushRef="#br0" timeOffset="-18995">25677 9632 7808,'0'-8'2880,"1"4"-1536,-2-4-288,1 6 992,0-2-65,0-3 65,0 4-288,0-1-128,0 2-896,0 0 64,0 2 64,3 4-288,-1 2 0,2 4-256,0 2-64,0 1-64,0 2-32,0 2-32,0 2 0,4 0-64,-2 2 32,2 2 0,0 3 32,2-1-160,0-1 32,2 1 0,-2 2 64,0-5-32,4 0-32,-4-4 32,2 0-32,0-3-96,-2-3 0,0-1 64,-1-4 64,-2-1 0,0-2 64,0-2-128,-1-5 0,-2-4 32,0-2 64,0-3-32,0-3-32,0-4 32,-2-3-32,2-5 0,-4-3 0,0-3 64,0-3 96,-4-4 0,-2 0 0,2 2-96,0 3-64,0 2 96,0 4 0,1 5-32,0 3 32,1 2-128,2 3 0,-4 3 32,3 3 0,1 3-448,0 0-160,0 4-1024,1 0-480,1 2-1504,-2 1-639,2 3-1281</inkml:trace>
          <inkml:trace contextRef="#ctx0" brushRef="#br0" timeOffset="-17077">26178 9406 8576,'-11'3'3232,"8"-2"-1728,0 0-288,3-1 1183,0 0-703,1 0-224,4-1 256,2-2 128,3 0-960,1-3 128,4 0 64,1 1-224,0 2-96,1-1-448,1 1-128,1 2-128,-1-2 32,-2 2-704,9-5-288,3-1-1600,-1-4-640,-1 1-3711</inkml:trace>
          <inkml:trace contextRef="#ctx0" brushRef="#br0" timeOffset="-34541">26119 8864 3328,'-5'3'1216,"5"-3"-640,-6-3 160,6 3 576,0 0 224,0 0 192,-5 0-256,2 0-96,-10 8-768,-1-4 192,-4 8 96,-1-4-128,-4 4-1,1 1-127,-10-1-32,8-1-128,-3 1-32,5 0-192,-6 5 0,1-5-96,0 5 64,3-1 64,-2 8 64,4-4-96,-7 12 0,7-4-160,-5 4 0,4-2-32,-4 10 32,3-4-64,2 5-32,4-9 32,-1 9-32,6-9 0,-1 4 0,1-4 0,0 14 0,2-6 0,3 9 0,-2-6 0,7 10 0,-2-8 0,-1 13 0,3-15 0,-2 10 0,5-9 0,0 6 64,0-10-32,5 0-32,-2-8-64,8 12 32,-3-7 32,5 0 0,1-5 64,4 5 96,1-10-64,4 7 0,-6-6-32,12 4-64,-7-8 32,10 4 32,-5-4 32,10-4 32,-5 0-64,5-3 32,-7-5-64,7 1-32,-5-6 32,0-2 32,-5-1-96,5-13 0,0 6 96,8-14 96,-3 5-64,8-8 0,-2 3-32,2-7-64,-10 4 32,11-12 32,-9 4-32,3-10 64,-3 10-64,0-7-32,-5 3 32,-2-9-32,-1 8 0,-7-11 64,1 7-32,-4-12-32,-2 9 96,-2-9 0,-2 5-32,1-4-64,-6 7 32,-3-11 32,0 7 96,-5-4 128,0 8-64,-10-11 32,2 8-160,-11-12 0,6 6 96,-11-6 32,6 8-32,-4 0-32,3 7 32,-8-8 32,4 9-32,-17 0 32,3 2 0,-9 10 32,6 4-64,-6 8 32,9 0-128,-3 0 0,3 4-32,2 4-64,3-1-672,3 6-352,7-3-1888,9 3-768,-1-2-2655</inkml:trace>
          <inkml:trace contextRef="#ctx0" brushRef="#br0" timeOffset="-20477">25563 10054 8064,'-5'0'3072,"5"0"-1664,0 3 384,0-3 1407,0 2-511,-3 3-192,3 0-672,-3 0-256,3-3-896,-3 4-128,3-4 0,0 1-288,0-3-64,0 0-128,-3-3-64,0 1-1024,3-6-448,0 3-2784,3-2-1151,-3 4-545</inkml:trace>
          <inkml:trace contextRef="#ctx0" brushRef="#br0" timeOffset="-18177">26046 9663 8448,'-4'-2'3232,"6"0"-1728,1-5-192,0 5 1247,0-2-639,2-1-128,1-1-416,0-2-160,1 3-672,0 0-192,3 3-96,-3-1-128,2 2-32,-3 0-32,0 1 32,0 0-768,0-2-352,-1 2-1152,-1-1-480,1 0-3103</inkml:trace>
          <inkml:trace contextRef="#ctx0" brushRef="#br0" timeOffset="-17895">26014 9522 11136,'2'-4'4224,"4"0"-2305,0-2-1119,-2 2 1152,3 0-224,0 0 96,1-2-608,1 1-192,-1 1-576,-1 1-224,3 1-64,0 1-32,-1 0 0,-2-1-704,0 1-256,1 0-1632,1-1-640,-1-2-3199</inkml:trace>
        </inkml:traceGroup>
        <inkml:traceGroup>
          <inkml:annotationXML>
            <emma:emma xmlns:emma="http://www.w3.org/2003/04/emma" version="1.0">
              <emma:interpretation id="{AA2A1B77-A45C-4FDD-8459-80C7A2F05F69}" emma:medium="tactile" emma:mode="ink">
                <msink:context xmlns:msink="http://schemas.microsoft.com/ink/2010/main" type="inkWord" rotatedBoundingBox="28717,8212 29407,8231 29384,9061 28694,9042">
                  <msink:destinationLink direction="with" ref="{BED59B8D-0E57-4597-8686-6528F4225165}"/>
                </msink:context>
              </emma:interpretation>
              <emma:one-of disjunction-type="recognition" id="oneOf3">
                <emma:interpretation id="interp11" emma:lang="nb-NO" emma:confidence="0">
                  <emma:literal>s</emma:literal>
                </emma:interpretation>
                <emma:interpretation id="interp12" emma:lang="nb-NO" emma:confidence="0">
                  <emma:literal>B</emma:literal>
                </emma:interpretation>
                <emma:interpretation id="interp13" emma:lang="nb-NO" emma:confidence="0">
                  <emma:literal>D</emma:literal>
                </emma:interpretation>
                <emma:interpretation id="interp14" emma:lang="nb-NO" emma:confidence="0">
                  <emma:literal>o</emma:literal>
                </emma:interpretation>
                <emma:interpretation id="interp15" emma:lang="nb-NO" emma:confidence="0">
                  <emma:literal>C</emma:literal>
                </emma:interpretation>
              </emma:one-of>
            </emma:emma>
          </inkml:annotationXML>
          <inkml:trace contextRef="#ctx0" brushRef="#br0" timeOffset="986">29045 9973 7296,'-45'55'2816,"45"-55"-1536,-32-55-384,19 41 960,9-7-416,-2-13-97,12 2-351,-2 2-160,19-40-448,21-20 32,17-8 96,4 19-128,12 20-64,-6 31-96,-4 18-64,-6 24-32,-7 16 0,-5 19 64,-5 24 32,-11 4-32,-17-12 32,0-13 160,-16 32 64,0-16 128,-10 10 96,-2-10 64,-20-9 96,-33 4-256,8-35-96,8-4-256,-22-32-160,11-2-736,5-34-352,0 10-4352,29-26-1887</inkml:trace>
        </inkml:traceGroup>
      </inkml:traceGroup>
    </inkml:traceGroup>
    <inkml:traceGroup>
      <inkml:annotationXML>
        <emma:emma xmlns:emma="http://www.w3.org/2003/04/emma" version="1.0">
          <emma:interpretation id="{1F2822C9-3DD4-4C53-AE26-F11ABD576094}" emma:medium="tactile" emma:mode="ink">
            <msink:context xmlns:msink="http://schemas.microsoft.com/ink/2010/main" type="paragraph" rotatedBoundingBox="17995,12795 29388,12990 29360,14625 17967,144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C9E70A-7638-408D-859E-91F683789F35}" emma:medium="tactile" emma:mode="ink">
              <msink:context xmlns:msink="http://schemas.microsoft.com/ink/2010/main" type="line" rotatedBoundingBox="17995,12795 29388,12990 29360,14625 17967,14430"/>
            </emma:interpretation>
          </emma:emma>
        </inkml:annotationXML>
        <inkml:traceGroup>
          <inkml:annotationXML>
            <emma:emma xmlns:emma="http://www.w3.org/2003/04/emma" version="1.0">
              <emma:interpretation id="{4F312DB0-A426-48EF-93B6-41BF3009A250}" emma:medium="tactile" emma:mode="ink">
                <msink:context xmlns:msink="http://schemas.microsoft.com/ink/2010/main" type="inkWord" rotatedBoundingBox="17995,12795 29388,12990 29360,14625 17967,14430">
                  <msink:destinationLink direction="with" ref="{559B3501-8D01-4CA7-BE9D-AF4B916D2310}"/>
                  <msink:destinationLink direction="with" ref="{4013D7B5-9B79-4B79-88E0-67247019154C}"/>
                  <msink:destinationLink direction="with" ref="{B916A3A8-BB31-447D-822F-6638D0DC2AD1}"/>
                  <msink:destinationLink direction="with" ref="{FF6EE287-AEDA-43B5-9D6B-E4273324C3DD}"/>
                  <msink:destinationLink direction="with" ref="{8E10AE7E-C7B6-458E-8FE5-039952CC4BB4}"/>
                  <msink:destinationLink direction="with" ref="{524401E9-9A13-4FFE-BE22-0F88717B7E0D}"/>
                  <msink:destinationLink direction="with" ref="{D3081544-6003-439C-AFF8-8A04F555AAC6}"/>
                </msink:context>
              </emma:interpretation>
              <emma:one-of disjunction-type="recognition" id="oneOf4">
                <emma:interpretation id="interp16" emma:lang="nb-NO" emma:confidence="0">
                  <emma:literal>khi</emma:literal>
                </emma:interpretation>
                <emma:interpretation id="interp17" emma:lang="nb-NO" emma:confidence="0">
                  <emma:literal>=</emma:literal>
                </emma:interpretation>
                <emma:interpretation id="interp18" emma:lang="nb-NO" emma:confidence="0">
                  <emma:literal>ZH</emma:literal>
                </emma:interpretation>
                <emma:interpretation id="interp19" emma:lang="nb-NO" emma:confidence="0">
                  <emma:literal>Hh</emma:literal>
                </emma:interpretation>
                <emma:interpretation id="interp20" emma:lang="nb-NO" emma:confidence="0">
                  <emma:literal>ZV</emma:literal>
                </emma:interpretation>
              </emma:one-of>
            </emma:emma>
          </inkml:annotationXML>
          <inkml:trace contextRef="#ctx0" brushRef="#br0" timeOffset="36207">18367 15617 2304,'55'-15'960,"-11"5"-512,34-8 32,-46 8 480,28 0-512,34-4-160,15 3-192,29 1 0,20-4 0,35-6 32,9 12-64,-6-8-64,30 1 160,-6 5 32,-13 10 0,-20-4 32,-33 4-64,-16 0 0,-23 4-96,-22 6 32,-28 0 64,-26-5 640,-29 1 256,-14 4-256,-31-6-128,-24-4-384,-30 0-128,-42 0-32,-11 10 64,-22-10-96,-23 0 0,-10 4-32,-7 2-64,14-6 96,-9 0 0,8 0-32,25 4 32,30 0-64,15-4 64,28 0 0,21-4 96,40-6 96,20 0-352,46-4-96,32 4 128,20 5 160,30-5-224,44-4 32,14 0 0,29 4 32,6-4 32,28-1 0,-8 9 0,-15-4 64,22 0 32,-22 6 32,-17 4-160,-4 0 32,-35 0-64,-14 0 0,-13 0 64,-18 0 0,-19 0 64,-17 0 32,-32 0 160,-35 0 96,-26 4-128,-23 6-64,-42-4-64,-19-6 0,-48 10-64,-12 5-32,-14-11 32,-44 2 32,-4 8-96,4-4 0,21-6 32,4 0 64,23 2-96,38-2-64,30 2 64,63-2-64,49 1-32,23 5 96,49-4 0,40-6 96,36 0 32,38 0-128,42-6 32,13 6 0,24-4 0,37 4-96,1-6 64,44 1 32,-13 5 64,-4-4-32,-22 4 64,-6 0-64,-26 0 64,-16 0-128,-45 9 0,-28 1-32,-33 0 0,-39-6 128,-26 2 96,-31-6 0,-36 0 0,-32-6-96,-32-2 32,-52-2-64,-25 10 64,-23-6-64,-26-3-32,-29 3 32,-17 2 32,-3-6-32,-24 6 64,17 8-128,0-4 0,34-4-32,20 4 0,22 0 64,35 0 0,48 0-96,33 4 0,38 6 64,35-6-64,52-4-32,39 6 96,34-2 64,43-4 0,28 11-32,17-11 32,32 0 32,12 0-32,30 0-32,-8 4 32,-12-8-32,-6 4 0,-6 4 0,-20-4 64,-6 0 32,-49 6-128,-34-2 32,-27 0 0,-32-4 64,-29 0 32,-32 0 32,-28-4 0,-33 0 64,-26-6-96,-29-1 0,-43 1-32,-28 6-64,-32-6 32,-18-4-32,-26 4 0,-11 6 0,10-6 0,-15 0 0,10 5 0,27 5 64,17-6-32,33 6-32,21-4 32,30 4-32,25-6-96,33 2 64,45-6-32,41 6 0,32 4 64,24-6 64,50 2-32,13 4-32,20 0-64,32 0 32,-14 4 32,-8-4 0,8 0-96,-8 6 64,-14 2 32,-23 2 64,-28-4-32,-28-6 64,-26 0-128,-17 0 0,-20-6 160,-25 2 160,-15-2-32,-16 2 95,-21 0-127,-25-2-64,-20-4-160,-11 6-64,-28-6 32,-21 6 64,-6-3-64,-11 3 0,4 0 96,6-2 32,-3 2-128,14-2 32,23 2 0,22 0 64,28-2-96,32 2-64,20-2 64,36 6 64,20 6-64,35-6-64,37 4-32,-1 2 96,12 2 0,17-2 96,11 4-32,-23 5-32,-6-1 32,-10-4 32,-20 0-32,-9-6-32,-10 0 32,-9 2 32,-13-2-1439,-14 6-673</inkml:trace>
          <inkml:trace contextRef="#ctx0" brushRef="#br0" timeOffset="39366">18383 14492 1408,'67'0'608,"-23"0"-320,22-6 288,-38 6 384,4-4 0,17 0 0,18-6-288,3 4-64,2 2-224,15 0 0,6-2-224,13 2-32,-4-2-64,20 2 32,-2 4 0,-15-6-128,-8 6 32,-3 0 0,-1 0 0,-4 6 256,-14-2 224,8-4-160,5 0-32,4 0-96,-2-4-32,-16 4-32,0-6 0,-20 2 0,-15 4 0,-7-4 128,-15-2 160,-11 2-160,-18 4 0,-15 0-128,-18 0-96,-9 4 0,-7 2 32,-4-6-32,-12 0-32,0 0 32,0 4-32,-10-4 64,-13 0 32,-2 4-128,8 2-32,5-6 32,8 0 0,-2 0 96,12 0 32,0 0-32,16 0-64,7 4 32,3-4 32,6 0-96,11 0 0,2 0 32,4 0 64,-1 0-32,7 0-32,0 0 96,5 0 64,5 0 64,0 0 32,6 0-224,12 0 0,-1-4-32,11-2 64,11 2-32,15-6-32,7-4 32,6 4-32,28-5-96,14 1 64,1-1 32,5-1 64,12 2-96,-11 0 0,16 0 32,6 0 64,-5-2-32,-24 2 64,-3 10-128,-24-3-64,-4 3 192,-24 4 96,-4 0-192,-17 0 32,-10 0-32,-44 4 0,-40 7 64,-20-1-32,-12 4 64,-21 0-64,-2-4 64,-30 0-64,-8 10-32,-10-6 32,0 1-32,-16-5 64,-1 0 96,17-2-128,-5-2-32,31-6 0,19 0 64,10 0-32,11 0 64,17 0 0,20 0 32,19 0-160,19 0 32,25 0-64,15 0-64,11 0 96,26 0 0,23-6 32,18 2 0,43 0 0,0-2 0,32 2 0,6-6 64,37-1-32,2 1-32,-1 2 32,40-2-32,3 10 0,-14 0 0,27-6 0,-24 6 64,6 0-96,-16 0 0,6 0 32,-28 6 64,-9-6-32,-24 0-32,-21 0 32,-13-6-32,-13 6 0,-31-4 64,-24 4-32,-52 0 128,-25 0-32,-31 10-128,-30-6 0,-51 2 64,-22-2 96,-30 6-128,-14 0-32,-36-1 0,8 1 64,2-4-32,-17-2-32,6-14 32,11 10-32,17-4 0,14 4 0,13 4-96,16-8 64,23 8 32,26 2 0,21-6-96,30 0 64,26-6 32,32 2 64,22-2-96,25 2-64,30-1-32,23-5 0,44 0 160,20 6 32,12-2 0,35-4-64,-2 16-64,6-6 32,20 0 32,-8 4 64,14-4-96,-13 0-64,6 0 64,-18 10 64,-12-6 0,-33 2-32,-11-6 32,-10 0 32,-24 0-32,-21 0-32,-27 0 96,-16 0 0,-23-6 32,-26 6 0,-36-4-64,-26 0 32,-19-2-64,-35 2-32,-22-2 32,-46 6 32,-19-4-96,-7 0 0,-31-6 32,9 4 64,-10-2-32,17-2-32,-14-6 32,20 1-32,26-3 0,0-3 0,32 7 0,22-10 0,23 4 0,22 16 64,23-2-96,15 6-64,21-4-32,28 4 96,23 4-64,21-4 32,44 6 64,11-6 64,33 4-32,19-4-32,29 0-64,16 0 32,-2 0 32,26 0 0,-6 0 64,0 6 32,6-6-32,0 4-64,-10 0 32,-20 2-32,-1-6 0,-2 0 0,-29 4-96,-14 2 64,-24 2 32,-14-8 64,-20 6-32,-24-6 64,-28 0 0,-18 0 96,-32-6-96,-16-2 0,-34-2-32,-44 0-64,-21 0 32,-20-4-32,-9 0 0,-31 4 64,-1 10-32,-5-10-32,11 6-64,-10-3 32,10 3-32,22 4 0,26 4 64,29-4 64,22 0-32,23 7-32,19-3-64,29-8-32,51-3 64,19 3 64,40 8 0,22-8-32,54 4 32,11 4-32,28-4-96,28 7 64,14 3 32,25-6 64,-2 6-32,-10-6-32,16 2-64,-27 2 32,-6 2 32,-21-4 64,-14 2-96,-22 2-64,-48-4 128,-27-2 32,-28 0 64,-25 2 64,-28-6-33,-18 0 1,-44-6-96,-42 6 32,-21 0-64,-40-4-32,-7 0 32,-32-2-32,2 2-96,-14-2 64,14 2 96,4 0 32,10-2-128,12-8 32,27 14 0,28 0 64,49-4-192,32 4 32,24 0 32,37 0 32,22 0 96,49 4-96,12 0 0,22 2 32,15-2 64,8 2-32,-3 2-32,-4 2-64,12 0 32,4 4 32,-18 1 0,-7 1 0,-19-2 64,-10-3-96,-6-3-64,-12 2 128,-21-4 96,-15-2-96,-24-4-32,-10 6 128,-12-6 64,-3 0-160,-2 0 0,-1 0-32,3 0 0,-2 0 0,1 0 0,-8 0 0,-9 0 0,2 4 0,-9 0 64,2 2-1087,-6-6-513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8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0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8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3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3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4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5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1.png"/><Relationship Id="rId3" Type="http://schemas.openxmlformats.org/officeDocument/2006/relationships/image" Target="../media/image110.png"/><Relationship Id="rId21" Type="http://schemas.openxmlformats.org/officeDocument/2006/relationships/image" Target="../media/image2.png"/><Relationship Id="rId34" Type="http://schemas.openxmlformats.org/officeDocument/2006/relationships/customXml" Target="../ink/ink16.xml"/><Relationship Id="rId12" Type="http://schemas.openxmlformats.org/officeDocument/2006/relationships/customXml" Target="../ink/ink5.xml"/><Relationship Id="rId17" Type="http://schemas.openxmlformats.org/officeDocument/2006/relationships/image" Target="../media/image80.png"/><Relationship Id="rId25" Type="http://schemas.openxmlformats.org/officeDocument/2006/relationships/image" Target="../media/image4.png"/><Relationship Id="rId33" Type="http://schemas.openxmlformats.org/officeDocument/2006/relationships/image" Target="../media/image8.png"/><Relationship Id="rId38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6.png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0.png"/><Relationship Id="rId40" Type="http://schemas.openxmlformats.org/officeDocument/2006/relationships/customXml" Target="../ink/ink19.xml"/><Relationship Id="rId5" Type="http://schemas.openxmlformats.org/officeDocument/2006/relationships/image" Target="../media/image210.png"/><Relationship Id="rId15" Type="http://schemas.openxmlformats.org/officeDocument/2006/relationships/image" Target="../media/image70.png"/><Relationship Id="rId23" Type="http://schemas.openxmlformats.org/officeDocument/2006/relationships/image" Target="../media/image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.png"/><Relationship Id="rId31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5.png"/><Relationship Id="rId30" Type="http://schemas.openxmlformats.org/officeDocument/2006/relationships/customXml" Target="../ink/ink14.xml"/><Relationship Id="rId35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1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9.xml"/><Relationship Id="rId5" Type="http://schemas.openxmlformats.org/officeDocument/2006/relationships/image" Target="../media/image780.png"/><Relationship Id="rId4" Type="http://schemas.openxmlformats.org/officeDocument/2006/relationships/customXml" Target="../ink/ink1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3.xml"/><Relationship Id="rId13" Type="http://schemas.openxmlformats.org/officeDocument/2006/relationships/image" Target="../media/image860.png"/><Relationship Id="rId18" Type="http://schemas.openxmlformats.org/officeDocument/2006/relationships/customXml" Target="../ink/ink128.xml"/><Relationship Id="rId26" Type="http://schemas.openxmlformats.org/officeDocument/2006/relationships/customXml" Target="../ink/ink132.xml"/><Relationship Id="rId3" Type="http://schemas.openxmlformats.org/officeDocument/2006/relationships/image" Target="../media/image810.png"/><Relationship Id="rId21" Type="http://schemas.openxmlformats.org/officeDocument/2006/relationships/image" Target="../media/image900.png"/><Relationship Id="rId7" Type="http://schemas.openxmlformats.org/officeDocument/2006/relationships/image" Target="../media/image830.png"/><Relationship Id="rId12" Type="http://schemas.openxmlformats.org/officeDocument/2006/relationships/customXml" Target="../ink/ink125.xml"/><Relationship Id="rId17" Type="http://schemas.openxmlformats.org/officeDocument/2006/relationships/image" Target="../media/image880.png"/><Relationship Id="rId25" Type="http://schemas.openxmlformats.org/officeDocument/2006/relationships/image" Target="../media/image920.png"/><Relationship Id="rId2" Type="http://schemas.openxmlformats.org/officeDocument/2006/relationships/customXml" Target="../ink/ink120.xml"/><Relationship Id="rId16" Type="http://schemas.openxmlformats.org/officeDocument/2006/relationships/customXml" Target="../ink/ink127.xml"/><Relationship Id="rId20" Type="http://schemas.openxmlformats.org/officeDocument/2006/relationships/customXml" Target="../ink/ink12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22.xml"/><Relationship Id="rId11" Type="http://schemas.openxmlformats.org/officeDocument/2006/relationships/image" Target="../media/image850.png"/><Relationship Id="rId24" Type="http://schemas.openxmlformats.org/officeDocument/2006/relationships/customXml" Target="../ink/ink131.xml"/><Relationship Id="rId5" Type="http://schemas.openxmlformats.org/officeDocument/2006/relationships/image" Target="../media/image820.png"/><Relationship Id="rId15" Type="http://schemas.openxmlformats.org/officeDocument/2006/relationships/image" Target="../media/image870.png"/><Relationship Id="rId23" Type="http://schemas.openxmlformats.org/officeDocument/2006/relationships/image" Target="../media/image910.png"/><Relationship Id="rId10" Type="http://schemas.openxmlformats.org/officeDocument/2006/relationships/customXml" Target="../ink/ink124.xml"/><Relationship Id="rId19" Type="http://schemas.openxmlformats.org/officeDocument/2006/relationships/image" Target="../media/image890.png"/><Relationship Id="rId4" Type="http://schemas.openxmlformats.org/officeDocument/2006/relationships/customXml" Target="../ink/ink121.xml"/><Relationship Id="rId9" Type="http://schemas.openxmlformats.org/officeDocument/2006/relationships/image" Target="../media/image840.png"/><Relationship Id="rId14" Type="http://schemas.openxmlformats.org/officeDocument/2006/relationships/customXml" Target="../ink/ink126.xml"/><Relationship Id="rId22" Type="http://schemas.openxmlformats.org/officeDocument/2006/relationships/customXml" Target="../ink/ink130.xml"/><Relationship Id="rId27" Type="http://schemas.openxmlformats.org/officeDocument/2006/relationships/image" Target="../media/image9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3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5.xml"/><Relationship Id="rId5" Type="http://schemas.openxmlformats.org/officeDocument/2006/relationships/image" Target="../media/image780.png"/><Relationship Id="rId4" Type="http://schemas.openxmlformats.org/officeDocument/2006/relationships/customXml" Target="../ink/ink1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3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8.xml"/><Relationship Id="rId5" Type="http://schemas.openxmlformats.org/officeDocument/2006/relationships/image" Target="../media/image780.png"/><Relationship Id="rId4" Type="http://schemas.openxmlformats.org/officeDocument/2006/relationships/customXml" Target="../ink/ink1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3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41.xml"/><Relationship Id="rId5" Type="http://schemas.openxmlformats.org/officeDocument/2006/relationships/image" Target="../media/image780.png"/><Relationship Id="rId4" Type="http://schemas.openxmlformats.org/officeDocument/2006/relationships/customXml" Target="../ink/ink1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1.xml"/><Relationship Id="rId5" Type="http://schemas.openxmlformats.org/officeDocument/2006/relationships/image" Target="../media/image15.png"/><Relationship Id="rId4" Type="http://schemas.openxmlformats.org/officeDocument/2006/relationships/customXml" Target="../ink/ink20.xml"/><Relationship Id="rId9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jermundbjaanes.com/" TargetMode="External"/><Relationship Id="rId2" Type="http://schemas.openxmlformats.org/officeDocument/2006/relationships/hyperlink" Target="https://twitter.com/gjermundbjaane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bjaanes" TargetMode="Externa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9" Type="http://schemas.openxmlformats.org/officeDocument/2006/relationships/image" Target="../media/image37.png"/><Relationship Id="rId21" Type="http://schemas.openxmlformats.org/officeDocument/2006/relationships/image" Target="../media/image28.png"/><Relationship Id="rId34" Type="http://schemas.openxmlformats.org/officeDocument/2006/relationships/customXml" Target="../ink/ink38.xml"/><Relationship Id="rId42" Type="http://schemas.openxmlformats.org/officeDocument/2006/relationships/customXml" Target="../ink/ink42.xml"/><Relationship Id="rId47" Type="http://schemas.openxmlformats.org/officeDocument/2006/relationships/image" Target="../media/image41.png"/><Relationship Id="rId50" Type="http://schemas.openxmlformats.org/officeDocument/2006/relationships/customXml" Target="../ink/ink46.xml"/><Relationship Id="rId55" Type="http://schemas.openxmlformats.org/officeDocument/2006/relationships/image" Target="../media/image45.png"/><Relationship Id="rId63" Type="http://schemas.openxmlformats.org/officeDocument/2006/relationships/image" Target="../media/image49.png"/><Relationship Id="rId68" Type="http://schemas.openxmlformats.org/officeDocument/2006/relationships/customXml" Target="../ink/ink55.xml"/><Relationship Id="rId76" Type="http://schemas.openxmlformats.org/officeDocument/2006/relationships/customXml" Target="../ink/ink59.xml"/><Relationship Id="rId84" Type="http://schemas.openxmlformats.org/officeDocument/2006/relationships/customXml" Target="../ink/ink63.xml"/><Relationship Id="rId89" Type="http://schemas.openxmlformats.org/officeDocument/2006/relationships/image" Target="../media/image64.png"/><Relationship Id="rId7" Type="http://schemas.openxmlformats.org/officeDocument/2006/relationships/image" Target="../media/image21.png"/><Relationship Id="rId71" Type="http://schemas.openxmlformats.org/officeDocument/2006/relationships/image" Target="../media/image53.png"/><Relationship Id="rId92" Type="http://schemas.openxmlformats.org/officeDocument/2006/relationships/customXml" Target="../ink/ink67.xml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9" Type="http://schemas.openxmlformats.org/officeDocument/2006/relationships/image" Target="../media/image32.png"/><Relationship Id="rId11" Type="http://schemas.openxmlformats.org/officeDocument/2006/relationships/image" Target="../media/image23.png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image" Target="../media/image36.png"/><Relationship Id="rId40" Type="http://schemas.openxmlformats.org/officeDocument/2006/relationships/customXml" Target="../ink/ink41.xml"/><Relationship Id="rId45" Type="http://schemas.openxmlformats.org/officeDocument/2006/relationships/image" Target="../media/image40.png"/><Relationship Id="rId53" Type="http://schemas.openxmlformats.org/officeDocument/2006/relationships/image" Target="../media/image44.png"/><Relationship Id="rId58" Type="http://schemas.openxmlformats.org/officeDocument/2006/relationships/customXml" Target="../ink/ink50.xml"/><Relationship Id="rId66" Type="http://schemas.openxmlformats.org/officeDocument/2006/relationships/customXml" Target="../ink/ink54.xml"/><Relationship Id="rId74" Type="http://schemas.openxmlformats.org/officeDocument/2006/relationships/customXml" Target="../ink/ink58.xml"/><Relationship Id="rId79" Type="http://schemas.openxmlformats.org/officeDocument/2006/relationships/image" Target="../media/image58.png"/><Relationship Id="rId87" Type="http://schemas.openxmlformats.org/officeDocument/2006/relationships/image" Target="../media/image63.png"/><Relationship Id="rId5" Type="http://schemas.openxmlformats.org/officeDocument/2006/relationships/image" Target="../media/image20.png"/><Relationship Id="rId61" Type="http://schemas.openxmlformats.org/officeDocument/2006/relationships/image" Target="../media/image48.png"/><Relationship Id="rId82" Type="http://schemas.openxmlformats.org/officeDocument/2006/relationships/customXml" Target="../ink/ink62.xml"/><Relationship Id="rId90" Type="http://schemas.openxmlformats.org/officeDocument/2006/relationships/customXml" Target="../ink/ink66.xml"/><Relationship Id="rId95" Type="http://schemas.openxmlformats.org/officeDocument/2006/relationships/image" Target="../media/image67.png"/><Relationship Id="rId19" Type="http://schemas.openxmlformats.org/officeDocument/2006/relationships/image" Target="../media/image27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1.png"/><Relationship Id="rId30" Type="http://schemas.openxmlformats.org/officeDocument/2006/relationships/customXml" Target="../ink/ink36.xml"/><Relationship Id="rId35" Type="http://schemas.openxmlformats.org/officeDocument/2006/relationships/image" Target="../media/image35.png"/><Relationship Id="rId43" Type="http://schemas.openxmlformats.org/officeDocument/2006/relationships/image" Target="../media/image39.png"/><Relationship Id="rId48" Type="http://schemas.openxmlformats.org/officeDocument/2006/relationships/customXml" Target="../ink/ink45.xml"/><Relationship Id="rId56" Type="http://schemas.openxmlformats.org/officeDocument/2006/relationships/customXml" Target="../ink/ink49.xml"/><Relationship Id="rId64" Type="http://schemas.openxmlformats.org/officeDocument/2006/relationships/customXml" Target="../ink/ink53.xml"/><Relationship Id="rId69" Type="http://schemas.openxmlformats.org/officeDocument/2006/relationships/image" Target="../media/image52.png"/><Relationship Id="rId77" Type="http://schemas.openxmlformats.org/officeDocument/2006/relationships/image" Target="../media/image57.png"/><Relationship Id="rId8" Type="http://schemas.openxmlformats.org/officeDocument/2006/relationships/customXml" Target="../ink/ink25.xml"/><Relationship Id="rId51" Type="http://schemas.openxmlformats.org/officeDocument/2006/relationships/image" Target="../media/image43.png"/><Relationship Id="rId72" Type="http://schemas.openxmlformats.org/officeDocument/2006/relationships/customXml" Target="../ink/ink57.xml"/><Relationship Id="rId80" Type="http://schemas.openxmlformats.org/officeDocument/2006/relationships/customXml" Target="../ink/ink61.xml"/><Relationship Id="rId85" Type="http://schemas.openxmlformats.org/officeDocument/2006/relationships/image" Target="../media/image62.png"/><Relationship Id="rId93" Type="http://schemas.openxmlformats.org/officeDocument/2006/relationships/image" Target="../media/image66.png"/><Relationship Id="rId3" Type="http://schemas.openxmlformats.org/officeDocument/2006/relationships/image" Target="../media/image19.png"/><Relationship Id="rId12" Type="http://schemas.openxmlformats.org/officeDocument/2006/relationships/customXml" Target="../ink/ink27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33" Type="http://schemas.openxmlformats.org/officeDocument/2006/relationships/image" Target="../media/image34.png"/><Relationship Id="rId38" Type="http://schemas.openxmlformats.org/officeDocument/2006/relationships/customXml" Target="../ink/ink40.xml"/><Relationship Id="rId46" Type="http://schemas.openxmlformats.org/officeDocument/2006/relationships/customXml" Target="../ink/ink44.xml"/><Relationship Id="rId59" Type="http://schemas.openxmlformats.org/officeDocument/2006/relationships/image" Target="../media/image47.png"/><Relationship Id="rId67" Type="http://schemas.openxmlformats.org/officeDocument/2006/relationships/image" Target="../media/image51.png"/><Relationship Id="rId20" Type="http://schemas.openxmlformats.org/officeDocument/2006/relationships/customXml" Target="../ink/ink31.xml"/><Relationship Id="rId41" Type="http://schemas.openxmlformats.org/officeDocument/2006/relationships/image" Target="../media/image38.png"/><Relationship Id="rId54" Type="http://schemas.openxmlformats.org/officeDocument/2006/relationships/customXml" Target="../ink/ink48.xml"/><Relationship Id="rId62" Type="http://schemas.openxmlformats.org/officeDocument/2006/relationships/customXml" Target="../ink/ink52.xml"/><Relationship Id="rId70" Type="http://schemas.openxmlformats.org/officeDocument/2006/relationships/customXml" Target="../ink/ink56.xml"/><Relationship Id="rId75" Type="http://schemas.openxmlformats.org/officeDocument/2006/relationships/image" Target="../media/image56.png"/><Relationship Id="rId83" Type="http://schemas.openxmlformats.org/officeDocument/2006/relationships/image" Target="../media/image61.png"/><Relationship Id="rId88" Type="http://schemas.openxmlformats.org/officeDocument/2006/relationships/customXml" Target="../ink/ink65.xml"/><Relationship Id="rId91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4.xml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35.xml"/><Relationship Id="rId36" Type="http://schemas.openxmlformats.org/officeDocument/2006/relationships/customXml" Target="../ink/ink39.xml"/><Relationship Id="rId49" Type="http://schemas.openxmlformats.org/officeDocument/2006/relationships/image" Target="../media/image42.png"/><Relationship Id="rId57" Type="http://schemas.openxmlformats.org/officeDocument/2006/relationships/image" Target="../media/image46.png"/><Relationship Id="rId10" Type="http://schemas.openxmlformats.org/officeDocument/2006/relationships/customXml" Target="../ink/ink26.xml"/><Relationship Id="rId31" Type="http://schemas.openxmlformats.org/officeDocument/2006/relationships/image" Target="../media/image33.png"/><Relationship Id="rId44" Type="http://schemas.openxmlformats.org/officeDocument/2006/relationships/customXml" Target="../ink/ink43.xml"/><Relationship Id="rId52" Type="http://schemas.openxmlformats.org/officeDocument/2006/relationships/customXml" Target="../ink/ink47.xml"/><Relationship Id="rId60" Type="http://schemas.openxmlformats.org/officeDocument/2006/relationships/customXml" Target="../ink/ink51.xml"/><Relationship Id="rId65" Type="http://schemas.openxmlformats.org/officeDocument/2006/relationships/image" Target="../media/image50.png"/><Relationship Id="rId73" Type="http://schemas.openxmlformats.org/officeDocument/2006/relationships/image" Target="../media/image54.png"/><Relationship Id="rId78" Type="http://schemas.openxmlformats.org/officeDocument/2006/relationships/customXml" Target="../ink/ink60.xml"/><Relationship Id="rId81" Type="http://schemas.openxmlformats.org/officeDocument/2006/relationships/image" Target="../media/image59.png"/><Relationship Id="rId86" Type="http://schemas.openxmlformats.org/officeDocument/2006/relationships/customXml" Target="../ink/ink64.xml"/><Relationship Id="rId94" Type="http://schemas.openxmlformats.org/officeDocument/2006/relationships/customXml" Target="../ink/ink68.xml"/><Relationship Id="rId4" Type="http://schemas.openxmlformats.org/officeDocument/2006/relationships/customXml" Target="../ink/ink23.xml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2.xml"/><Relationship Id="rId13" Type="http://schemas.openxmlformats.org/officeDocument/2006/relationships/image" Target="../media/image74.png"/><Relationship Id="rId18" Type="http://schemas.openxmlformats.org/officeDocument/2006/relationships/image" Target="../media/image76.png"/><Relationship Id="rId26" Type="http://schemas.openxmlformats.org/officeDocument/2006/relationships/image" Target="../media/image81.png"/><Relationship Id="rId3" Type="http://schemas.openxmlformats.org/officeDocument/2006/relationships/image" Target="../media/image68.png"/><Relationship Id="rId21" Type="http://schemas.openxmlformats.org/officeDocument/2006/relationships/customXml" Target="../ink/ink79.xml"/><Relationship Id="rId7" Type="http://schemas.openxmlformats.org/officeDocument/2006/relationships/image" Target="../media/image71.png"/><Relationship Id="rId12" Type="http://schemas.openxmlformats.org/officeDocument/2006/relationships/customXml" Target="../ink/ink74.xml"/><Relationship Id="rId17" Type="http://schemas.openxmlformats.org/officeDocument/2006/relationships/customXml" Target="../ink/ink77.xml"/><Relationship Id="rId25" Type="http://schemas.openxmlformats.org/officeDocument/2006/relationships/customXml" Target="../ink/ink81.xml"/><Relationship Id="rId2" Type="http://schemas.openxmlformats.org/officeDocument/2006/relationships/customXml" Target="../ink/ink69.xml"/><Relationship Id="rId16" Type="http://schemas.openxmlformats.org/officeDocument/2006/relationships/customXml" Target="../ink/ink76.xml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1.xml"/><Relationship Id="rId11" Type="http://schemas.openxmlformats.org/officeDocument/2006/relationships/image" Target="../media/image73.png"/><Relationship Id="rId24" Type="http://schemas.openxmlformats.org/officeDocument/2006/relationships/image" Target="../media/image79.png"/><Relationship Id="rId5" Type="http://schemas.openxmlformats.org/officeDocument/2006/relationships/image" Target="../media/image69.png"/><Relationship Id="rId15" Type="http://schemas.openxmlformats.org/officeDocument/2006/relationships/image" Target="../media/image75.png"/><Relationship Id="rId23" Type="http://schemas.openxmlformats.org/officeDocument/2006/relationships/customXml" Target="../ink/ink80.xml"/><Relationship Id="rId10" Type="http://schemas.openxmlformats.org/officeDocument/2006/relationships/customXml" Target="../ink/ink73.xml"/><Relationship Id="rId19" Type="http://schemas.openxmlformats.org/officeDocument/2006/relationships/customXml" Target="../ink/ink78.xml"/><Relationship Id="rId4" Type="http://schemas.openxmlformats.org/officeDocument/2006/relationships/customXml" Target="../ink/ink70.xml"/><Relationship Id="rId9" Type="http://schemas.openxmlformats.org/officeDocument/2006/relationships/image" Target="../media/image72.png"/><Relationship Id="rId14" Type="http://schemas.openxmlformats.org/officeDocument/2006/relationships/customXml" Target="../ink/ink75.xml"/><Relationship Id="rId22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6.xml"/><Relationship Id="rId13" Type="http://schemas.openxmlformats.org/officeDocument/2006/relationships/image" Target="../media/image88.png"/><Relationship Id="rId18" Type="http://schemas.openxmlformats.org/officeDocument/2006/relationships/customXml" Target="../ink/ink91.xml"/><Relationship Id="rId26" Type="http://schemas.openxmlformats.org/officeDocument/2006/relationships/customXml" Target="../ink/ink95.xml"/><Relationship Id="rId39" Type="http://schemas.openxmlformats.org/officeDocument/2006/relationships/image" Target="../media/image101.png"/><Relationship Id="rId3" Type="http://schemas.openxmlformats.org/officeDocument/2006/relationships/image" Target="../media/image83.png"/><Relationship Id="rId21" Type="http://schemas.openxmlformats.org/officeDocument/2006/relationships/image" Target="../media/image92.png"/><Relationship Id="rId34" Type="http://schemas.openxmlformats.org/officeDocument/2006/relationships/customXml" Target="../ink/ink99.xml"/><Relationship Id="rId42" Type="http://schemas.openxmlformats.org/officeDocument/2006/relationships/customXml" Target="../ink/ink103.xml"/><Relationship Id="rId47" Type="http://schemas.openxmlformats.org/officeDocument/2006/relationships/image" Target="../media/image105.png"/><Relationship Id="rId7" Type="http://schemas.openxmlformats.org/officeDocument/2006/relationships/image" Target="../media/image85.png"/><Relationship Id="rId12" Type="http://schemas.openxmlformats.org/officeDocument/2006/relationships/customXml" Target="../ink/ink88.xml"/><Relationship Id="rId17" Type="http://schemas.openxmlformats.org/officeDocument/2006/relationships/image" Target="../media/image90.png"/><Relationship Id="rId25" Type="http://schemas.openxmlformats.org/officeDocument/2006/relationships/image" Target="../media/image94.png"/><Relationship Id="rId33" Type="http://schemas.openxmlformats.org/officeDocument/2006/relationships/image" Target="../media/image98.png"/><Relationship Id="rId38" Type="http://schemas.openxmlformats.org/officeDocument/2006/relationships/customXml" Target="../ink/ink101.xml"/><Relationship Id="rId46" Type="http://schemas.openxmlformats.org/officeDocument/2006/relationships/customXml" Target="../ink/ink105.xml"/><Relationship Id="rId2" Type="http://schemas.openxmlformats.org/officeDocument/2006/relationships/customXml" Target="../ink/ink83.xml"/><Relationship Id="rId16" Type="http://schemas.openxmlformats.org/officeDocument/2006/relationships/customXml" Target="../ink/ink90.xml"/><Relationship Id="rId20" Type="http://schemas.openxmlformats.org/officeDocument/2006/relationships/customXml" Target="../ink/ink92.xml"/><Relationship Id="rId29" Type="http://schemas.openxmlformats.org/officeDocument/2006/relationships/image" Target="../media/image96.png"/><Relationship Id="rId41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5.xml"/><Relationship Id="rId11" Type="http://schemas.openxmlformats.org/officeDocument/2006/relationships/image" Target="../media/image87.png"/><Relationship Id="rId24" Type="http://schemas.openxmlformats.org/officeDocument/2006/relationships/customXml" Target="../ink/ink94.xml"/><Relationship Id="rId32" Type="http://schemas.openxmlformats.org/officeDocument/2006/relationships/customXml" Target="../ink/ink98.xml"/><Relationship Id="rId37" Type="http://schemas.openxmlformats.org/officeDocument/2006/relationships/image" Target="../media/image100.png"/><Relationship Id="rId40" Type="http://schemas.openxmlformats.org/officeDocument/2006/relationships/customXml" Target="../ink/ink102.xml"/><Relationship Id="rId45" Type="http://schemas.openxmlformats.org/officeDocument/2006/relationships/image" Target="../media/image104.png"/><Relationship Id="rId5" Type="http://schemas.openxmlformats.org/officeDocument/2006/relationships/image" Target="../media/image84.png"/><Relationship Id="rId15" Type="http://schemas.openxmlformats.org/officeDocument/2006/relationships/image" Target="../media/image89.png"/><Relationship Id="rId23" Type="http://schemas.openxmlformats.org/officeDocument/2006/relationships/image" Target="../media/image93.png"/><Relationship Id="rId28" Type="http://schemas.openxmlformats.org/officeDocument/2006/relationships/customXml" Target="../ink/ink96.xml"/><Relationship Id="rId36" Type="http://schemas.openxmlformats.org/officeDocument/2006/relationships/customXml" Target="../ink/ink100.xml"/><Relationship Id="rId10" Type="http://schemas.openxmlformats.org/officeDocument/2006/relationships/customXml" Target="../ink/ink87.xml"/><Relationship Id="rId19" Type="http://schemas.openxmlformats.org/officeDocument/2006/relationships/image" Target="../media/image91.png"/><Relationship Id="rId31" Type="http://schemas.openxmlformats.org/officeDocument/2006/relationships/image" Target="../media/image97.png"/><Relationship Id="rId44" Type="http://schemas.openxmlformats.org/officeDocument/2006/relationships/customXml" Target="../ink/ink104.xml"/><Relationship Id="rId4" Type="http://schemas.openxmlformats.org/officeDocument/2006/relationships/customXml" Target="../ink/ink84.xml"/><Relationship Id="rId9" Type="http://schemas.openxmlformats.org/officeDocument/2006/relationships/image" Target="../media/image86.png"/><Relationship Id="rId14" Type="http://schemas.openxmlformats.org/officeDocument/2006/relationships/customXml" Target="../ink/ink89.xml"/><Relationship Id="rId22" Type="http://schemas.openxmlformats.org/officeDocument/2006/relationships/customXml" Target="../ink/ink93.xml"/><Relationship Id="rId27" Type="http://schemas.openxmlformats.org/officeDocument/2006/relationships/image" Target="../media/image95.png"/><Relationship Id="rId30" Type="http://schemas.openxmlformats.org/officeDocument/2006/relationships/customXml" Target="../ink/ink97.xml"/><Relationship Id="rId35" Type="http://schemas.openxmlformats.org/officeDocument/2006/relationships/image" Target="../media/image99.png"/><Relationship Id="rId43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.xml"/><Relationship Id="rId13" Type="http://schemas.openxmlformats.org/officeDocument/2006/relationships/image" Target="../media/image112.png"/><Relationship Id="rId18" Type="http://schemas.openxmlformats.org/officeDocument/2006/relationships/customXml" Target="../ink/ink114.xml"/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12" Type="http://schemas.openxmlformats.org/officeDocument/2006/relationships/customXml" Target="../ink/ink111.xml"/><Relationship Id="rId17" Type="http://schemas.openxmlformats.org/officeDocument/2006/relationships/image" Target="../media/image114.png"/><Relationship Id="rId2" Type="http://schemas.openxmlformats.org/officeDocument/2006/relationships/customXml" Target="../ink/ink106.xml"/><Relationship Id="rId16" Type="http://schemas.openxmlformats.org/officeDocument/2006/relationships/customXml" Target="../ink/ink11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08.xml"/><Relationship Id="rId11" Type="http://schemas.openxmlformats.org/officeDocument/2006/relationships/image" Target="../media/image111.png"/><Relationship Id="rId5" Type="http://schemas.openxmlformats.org/officeDocument/2006/relationships/image" Target="../media/image107.png"/><Relationship Id="rId15" Type="http://schemas.openxmlformats.org/officeDocument/2006/relationships/image" Target="../media/image113.png"/><Relationship Id="rId10" Type="http://schemas.openxmlformats.org/officeDocument/2006/relationships/customXml" Target="../ink/ink110.xml"/><Relationship Id="rId19" Type="http://schemas.openxmlformats.org/officeDocument/2006/relationships/image" Target="../media/image115.png"/><Relationship Id="rId4" Type="http://schemas.openxmlformats.org/officeDocument/2006/relationships/customXml" Target="../ink/ink107.xml"/><Relationship Id="rId9" Type="http://schemas.openxmlformats.org/officeDocument/2006/relationships/image" Target="../media/image109.png"/><Relationship Id="rId14" Type="http://schemas.openxmlformats.org/officeDocument/2006/relationships/customXml" Target="../ink/ink1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6.xml"/><Relationship Id="rId2" Type="http://schemas.openxmlformats.org/officeDocument/2006/relationships/customXml" Target="../ink/ink11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Core,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enklere</a:t>
            </a:r>
            <a:r>
              <a:rPr lang="en-US" dirty="0"/>
              <a:t> API-stack for </a:t>
            </a:r>
            <a:r>
              <a:rPr lang="en-US" dirty="0" err="1"/>
              <a:t>en</a:t>
            </a:r>
            <a:r>
              <a:rPr lang="en-US" dirty="0"/>
              <a:t> frontend-</a:t>
            </a:r>
            <a:r>
              <a:rPr lang="en-US" dirty="0" err="1"/>
              <a:t>utvikler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/>
              <p14:cNvContentPartPr/>
              <p14:nvPr/>
            </p14:nvContentPartPr>
            <p14:xfrm>
              <a:off x="2606048" y="4464681"/>
              <a:ext cx="333939" cy="10296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2450" y="3948444"/>
                <a:ext cx="3404015" cy="1929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2" name="Ink 81"/>
              <p14:cNvContentPartPr/>
              <p14:nvPr/>
            </p14:nvContentPartPr>
            <p14:xfrm>
              <a:off x="1521008" y="5426601"/>
              <a:ext cx="1063800" cy="16956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1648" y="5416542"/>
                <a:ext cx="1093680" cy="200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7" name="Ink 166"/>
              <p14:cNvContentPartPr/>
              <p14:nvPr/>
            </p14:nvContentPartPr>
            <p14:xfrm>
              <a:off x="1596968" y="4572321"/>
              <a:ext cx="995040" cy="69804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2568" y="4557928"/>
                <a:ext cx="1026000" cy="728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8" name="Ink 167"/>
              <p14:cNvContentPartPr/>
              <p14:nvPr/>
            </p14:nvContentPartPr>
            <p14:xfrm>
              <a:off x="1918808" y="4634961"/>
              <a:ext cx="867240" cy="42156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08728" y="4624890"/>
                <a:ext cx="884520" cy="443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9" name="Ink 168"/>
              <p14:cNvContentPartPr/>
              <p14:nvPr/>
            </p14:nvContentPartPr>
            <p14:xfrm>
              <a:off x="1396448" y="5544321"/>
              <a:ext cx="920160" cy="2628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83848" y="5528695"/>
                <a:ext cx="939960" cy="57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0" name="Ink 169"/>
              <p14:cNvContentPartPr/>
              <p14:nvPr/>
            </p14:nvContentPartPr>
            <p14:xfrm>
              <a:off x="1532528" y="5101521"/>
              <a:ext cx="1131840" cy="50364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3448" y="5081735"/>
                <a:ext cx="1170000" cy="537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1" name="Ink 170"/>
              <p14:cNvContentPartPr/>
              <p14:nvPr/>
            </p14:nvContentPartPr>
            <p14:xfrm>
              <a:off x="1358288" y="5832321"/>
              <a:ext cx="1069560" cy="4716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47848" y="5817316"/>
                <a:ext cx="1091880" cy="75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/>
              <p14:cNvContentPartPr/>
              <p14:nvPr/>
            </p14:nvContentPartPr>
            <p14:xfrm>
              <a:off x="9467776" y="3302230"/>
              <a:ext cx="124920" cy="865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53736" y="3295390"/>
                <a:ext cx="14688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/>
              <p14:cNvContentPartPr/>
              <p14:nvPr/>
            </p14:nvContentPartPr>
            <p14:xfrm>
              <a:off x="9493898" y="2908219"/>
              <a:ext cx="871920" cy="19897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82378" y="2895981"/>
                <a:ext cx="896040" cy="2013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" name="Ink 6"/>
              <p14:cNvContentPartPr/>
              <p14:nvPr/>
            </p14:nvContentPartPr>
            <p14:xfrm>
              <a:off x="8887456" y="4393219"/>
              <a:ext cx="1318522" cy="1445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69818" y="4384221"/>
                <a:ext cx="1354878" cy="1460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/>
              <p14:cNvContentPartPr/>
              <p14:nvPr/>
            </p14:nvContentPartPr>
            <p14:xfrm>
              <a:off x="8926538" y="5658259"/>
              <a:ext cx="1209960" cy="1659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15738" y="5649979"/>
                <a:ext cx="12312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/>
              <p14:cNvContentPartPr/>
              <p14:nvPr/>
            </p14:nvContentPartPr>
            <p14:xfrm>
              <a:off x="3160448" y="3964281"/>
              <a:ext cx="1570899" cy="10591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52531" y="3948446"/>
                <a:ext cx="1593932" cy="1090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/>
              <p14:cNvContentPartPr/>
              <p14:nvPr/>
            </p14:nvContentPartPr>
            <p14:xfrm>
              <a:off x="1356128" y="4725321"/>
              <a:ext cx="1371099" cy="11419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42453" y="4721002"/>
                <a:ext cx="1391612" cy="1153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Ink 13"/>
              <p14:cNvContentPartPr/>
              <p14:nvPr/>
            </p14:nvContentPartPr>
            <p14:xfrm>
              <a:off x="2605328" y="5038521"/>
              <a:ext cx="187059" cy="2678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94557" y="5024500"/>
                <a:ext cx="212551" cy="291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" name="Ink 14"/>
              <p14:cNvContentPartPr/>
              <p14:nvPr/>
            </p14:nvContentPartPr>
            <p14:xfrm>
              <a:off x="8926538" y="5472499"/>
              <a:ext cx="1058400" cy="687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15018" y="5455939"/>
                <a:ext cx="1079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" name="Ink 15"/>
              <p14:cNvContentPartPr/>
              <p14:nvPr/>
            </p14:nvContentPartPr>
            <p14:xfrm>
              <a:off x="2319128" y="5557281"/>
              <a:ext cx="205059" cy="3013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04045" y="5540381"/>
                <a:ext cx="238817" cy="337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" name="Ink 16"/>
              <p14:cNvContentPartPr/>
              <p14:nvPr/>
            </p14:nvContentPartPr>
            <p14:xfrm>
              <a:off x="2634488" y="4357761"/>
              <a:ext cx="619059" cy="12027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23337" y="4349124"/>
                <a:ext cx="647116" cy="1229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" name="Ink 18"/>
              <p14:cNvContentPartPr/>
              <p14:nvPr/>
            </p14:nvContentPartPr>
            <p14:xfrm>
              <a:off x="9512618" y="3214219"/>
              <a:ext cx="720000" cy="351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04698" y="3207026"/>
                <a:ext cx="739440" cy="368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" name="Ink 19"/>
              <p14:cNvContentPartPr/>
              <p14:nvPr/>
            </p14:nvContentPartPr>
            <p14:xfrm>
              <a:off x="8855056" y="4376110"/>
              <a:ext cx="1313280" cy="2901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49296" y="4363870"/>
                <a:ext cx="1330920" cy="31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21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Komme i gang: ASP.NET </a:t>
            </a:r>
            <a:r>
              <a:rPr lang="nb-NO" dirty="0" err="1"/>
              <a:t>Core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r>
              <a:rPr lang="nb-NO" sz="2400" dirty="0"/>
              <a:t> (Generator: «</a:t>
            </a:r>
            <a:r>
              <a:rPr lang="nb-NO" sz="2400" dirty="0" err="1"/>
              <a:t>aspnet</a:t>
            </a:r>
            <a:r>
              <a:rPr lang="nb-NO" sz="2400" dirty="0"/>
              <a:t>»)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yo</a:t>
            </a:r>
            <a:r>
              <a:rPr lang="nb-NO" sz="2400" dirty="0"/>
              <a:t> </a:t>
            </a:r>
            <a:r>
              <a:rPr lang="nb-NO" sz="2400" dirty="0" err="1"/>
              <a:t>aspnet</a:t>
            </a:r>
            <a:r>
              <a:rPr lang="nb-NO" sz="2400" dirty="0"/>
              <a:t> </a:t>
            </a:r>
            <a:r>
              <a:rPr lang="nb-NO" sz="2400" dirty="0" err="1"/>
              <a:t>webapi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Veldig enkel og grei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Lett å forstå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Kjempefin å jobbe ut i fra</a:t>
            </a:r>
          </a:p>
        </p:txBody>
      </p:sp>
    </p:spTree>
    <p:extLst>
      <p:ext uri="{BB962C8B-B14F-4D97-AF65-F5344CB8AC3E}">
        <p14:creationId xmlns:p14="http://schemas.microsoft.com/office/powerpoint/2010/main" val="14373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Komme i gang, med </a:t>
            </a:r>
            <a:r>
              <a:rPr lang="nb-NO" dirty="0" err="1"/>
              <a:t>Yeoman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" name="Ink 60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Ink 61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339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API’et</a:t>
            </a:r>
            <a:r>
              <a:rPr lang="nb-NO" dirty="0"/>
              <a:t> jeg har laget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GET /</a:t>
            </a:r>
            <a:r>
              <a:rPr lang="nb-NO" sz="2400" b="1" dirty="0" err="1"/>
              <a:t>books</a:t>
            </a:r>
            <a:endParaRPr lang="nb-NO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Hente ut alle bøker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POST /</a:t>
            </a:r>
            <a:r>
              <a:rPr lang="nb-NO" sz="2400" b="1" dirty="0" err="1"/>
              <a:t>books</a:t>
            </a:r>
            <a:endParaRPr lang="nb-NO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Legge til ny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PUT /</a:t>
            </a:r>
            <a:r>
              <a:rPr lang="nb-NO" sz="2400" b="1" dirty="0" err="1"/>
              <a:t>books</a:t>
            </a:r>
            <a:r>
              <a:rPr lang="nb-NO" sz="2400" b="1" dirty="0"/>
              <a:t>/&lt;id&gt;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Oppdatere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DELETE /</a:t>
            </a:r>
            <a:r>
              <a:rPr lang="nb-NO" sz="2400" b="1" dirty="0" err="1"/>
              <a:t>books</a:t>
            </a:r>
            <a:r>
              <a:rPr lang="nb-NO" sz="2400" b="1" dirty="0"/>
              <a:t>/&lt;id&gt;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Slette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5"/>
              <p14:cNvContentPartPr/>
              <p14:nvPr/>
            </p14:nvContentPartPr>
            <p14:xfrm>
              <a:off x="8598497" y="1941943"/>
              <a:ext cx="963720" cy="74772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87701" y="1928989"/>
                <a:ext cx="987111" cy="771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50"/>
              <p14:cNvContentPartPr/>
              <p14:nvPr/>
            </p14:nvContentPartPr>
            <p14:xfrm>
              <a:off x="7127897" y="2124103"/>
              <a:ext cx="1509120" cy="241524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8179" y="2115824"/>
                <a:ext cx="1526396" cy="2433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/>
              <p14:cNvContentPartPr/>
              <p14:nvPr/>
            </p14:nvContentPartPr>
            <p14:xfrm>
              <a:off x="9573737" y="2034823"/>
              <a:ext cx="122760" cy="207144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68697" y="2028344"/>
                <a:ext cx="146160" cy="2082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Ink 56"/>
              <p14:cNvContentPartPr/>
              <p14:nvPr/>
            </p14:nvContentPartPr>
            <p14:xfrm>
              <a:off x="7308257" y="4211743"/>
              <a:ext cx="1014480" cy="3675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03219" y="4206703"/>
                <a:ext cx="1028875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/>
              <p14:cNvContentPartPr/>
              <p14:nvPr/>
            </p14:nvContentPartPr>
            <p14:xfrm>
              <a:off x="8637017" y="4079623"/>
              <a:ext cx="1011240" cy="45648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26581" y="4063423"/>
                <a:ext cx="1033552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9" name="Ink 118"/>
              <p14:cNvContentPartPr/>
              <p14:nvPr/>
            </p14:nvContentPartPr>
            <p14:xfrm>
              <a:off x="7139057" y="2158663"/>
              <a:ext cx="407880" cy="214776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31144" y="2149665"/>
                <a:ext cx="420469" cy="2168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8" name="Ink 127"/>
              <p14:cNvContentPartPr/>
              <p14:nvPr/>
            </p14:nvContentPartPr>
            <p14:xfrm>
              <a:off x="7719377" y="1619383"/>
              <a:ext cx="1638360" cy="107532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08579" y="1602823"/>
                <a:ext cx="1654556" cy="10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/>
              <p14:cNvContentPartPr/>
              <p14:nvPr/>
            </p14:nvContentPartPr>
            <p14:xfrm>
              <a:off x="8112137" y="1975063"/>
              <a:ext cx="1641960" cy="201564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03139" y="1963543"/>
                <a:ext cx="1662116" cy="20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5" name="Ink 144"/>
              <p14:cNvContentPartPr/>
              <p14:nvPr/>
            </p14:nvContentPartPr>
            <p14:xfrm>
              <a:off x="7185497" y="1983343"/>
              <a:ext cx="137520" cy="11592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80111" y="1978663"/>
                <a:ext cx="147574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6" name="Ink 145"/>
              <p14:cNvContentPartPr/>
              <p14:nvPr/>
            </p14:nvContentPartPr>
            <p14:xfrm>
              <a:off x="7358297" y="1981903"/>
              <a:ext cx="320400" cy="2289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53982" y="1977583"/>
                <a:ext cx="330109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7" name="Ink 146"/>
              <p14:cNvContentPartPr/>
              <p14:nvPr/>
            </p14:nvContentPartPr>
            <p14:xfrm>
              <a:off x="7618937" y="2151823"/>
              <a:ext cx="577440" cy="33192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14260" y="2147143"/>
                <a:ext cx="586075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8" name="Ink 147"/>
              <p14:cNvContentPartPr/>
              <p14:nvPr/>
            </p14:nvContentPartPr>
            <p14:xfrm>
              <a:off x="8143817" y="2466103"/>
              <a:ext cx="167760" cy="10332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39147" y="2461423"/>
                <a:ext cx="176381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3" name="Ink 182"/>
              <p14:cNvContentPartPr/>
              <p14:nvPr/>
            </p14:nvContentPartPr>
            <p14:xfrm>
              <a:off x="7200257" y="3493903"/>
              <a:ext cx="230760" cy="67680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87475" y="3478791"/>
                <a:ext cx="258396" cy="7102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463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Mitt API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77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skal til for å legge til nye endepunkt?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14167"/>
            <a:ext cx="8120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Lag ny kontroller-klasse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Avhengig av løsning, men i prinsippet: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Lag nytt endepunkt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Konfigurer endepunkt til en ny </a:t>
            </a:r>
            <a:r>
              <a:rPr lang="nb-NO" sz="2400" dirty="0" err="1"/>
              <a:t>router</a:t>
            </a:r>
            <a:endParaRPr lang="nb-NO" sz="2400" dirty="0"/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Konfigurere </a:t>
            </a:r>
            <a:r>
              <a:rPr lang="nb-NO" sz="2400" dirty="0" err="1"/>
              <a:t>router</a:t>
            </a:r>
            <a:r>
              <a:rPr lang="nb-NO" sz="2400" dirty="0"/>
              <a:t> med ny kontroller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92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Nytt endepunkt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462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med produksjon?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dotnet</a:t>
            </a:r>
            <a:r>
              <a:rPr lang="nb-NO" sz="2400" dirty="0"/>
              <a:t> kommando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Heroku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node kommando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Heroku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44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Validering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ASP.NET </a:t>
            </a:r>
            <a:r>
              <a:rPr lang="nb-NO" sz="2400" dirty="0" err="1"/>
              <a:t>Core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Innebygd validering av modeller med </a:t>
            </a:r>
            <a:r>
              <a:rPr lang="nb-NO" sz="2400" dirty="0" err="1"/>
              <a:t>attributes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[</a:t>
            </a:r>
            <a:r>
              <a:rPr lang="nb-NO" sz="2400" dirty="0" err="1"/>
              <a:t>Required</a:t>
            </a:r>
            <a:r>
              <a:rPr lang="nb-NO" sz="2400" dirty="0"/>
              <a:t>], [Range()], </a:t>
            </a:r>
            <a:r>
              <a:rPr lang="nb-NO" sz="2400" dirty="0" err="1"/>
              <a:t>etc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Finnes en drøss med pakker som kan gjøre det for deg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3958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Validering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357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Er .NET </a:t>
            </a:r>
            <a:r>
              <a:rPr lang="nb-NO" dirty="0" err="1"/>
              <a:t>Core</a:t>
            </a:r>
            <a:r>
              <a:rPr lang="nb-NO" dirty="0"/>
              <a:t> et godt alternativ for å lage et </a:t>
            </a:r>
            <a:r>
              <a:rPr lang="nb-NO" dirty="0" err="1"/>
              <a:t>RESTfult</a:t>
            </a:r>
            <a:r>
              <a:rPr lang="nb-NO" dirty="0"/>
              <a:t> API?</a:t>
            </a:r>
            <a:endParaRPr lang="en-US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643" y="2632280"/>
            <a:ext cx="2752725" cy="241935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38200" y="2014167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Minst like enkelt, eller enklere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Særlig fint for .NET-utviklere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Men også et godt alternativ for andre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Ikke like modent som Node for dette bruket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Men i noen tilfeller likevel bedre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83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Hvem er jeg?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165" y="216879"/>
            <a:ext cx="3473374" cy="2104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75" y="4822404"/>
            <a:ext cx="2893182" cy="17532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8" name="Ink 197"/>
              <p14:cNvContentPartPr/>
              <p14:nvPr/>
            </p14:nvContentPartPr>
            <p14:xfrm>
              <a:off x="4158012" y="4718628"/>
              <a:ext cx="1624068" cy="1721999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0450" y="4712150"/>
                <a:ext cx="1640633" cy="1736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9" name="Ink 198"/>
              <p14:cNvContentPartPr/>
              <p14:nvPr/>
            </p14:nvContentPartPr>
            <p14:xfrm>
              <a:off x="4942812" y="4266389"/>
              <a:ext cx="1153188" cy="2171358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4529" y="4255228"/>
                <a:ext cx="1172276" cy="2187920"/>
              </a:xfrm>
              <a:prstGeom prst="rect">
                <a:avLst/>
              </a:prstGeom>
            </p:spPr>
          </p:pic>
        </mc:Fallback>
      </mc:AlternateContent>
      <p:sp>
        <p:nvSpPr>
          <p:cNvPr id="211" name="TextBox 210"/>
          <p:cNvSpPr txBox="1"/>
          <p:nvPr/>
        </p:nvSpPr>
        <p:spPr>
          <a:xfrm>
            <a:off x="838200" y="1793500"/>
            <a:ext cx="87190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navn: "Gjermund Bjaanes",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alder: 27,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fra: "Horten",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bosted: "Kongsberg",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jobb: "Senior Software 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Engineer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Flatirons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Norge"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7" y="4718628"/>
            <a:ext cx="2248348" cy="1362486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06" y="423957"/>
            <a:ext cx="2789941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15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Takk for meg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322053" y="6022826"/>
            <a:ext cx="318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hlinkClick r:id="rId2"/>
              </a:rPr>
              <a:t>@</a:t>
            </a:r>
            <a:r>
              <a:rPr lang="nb-NO" sz="2400" dirty="0" err="1">
                <a:hlinkClick r:id="rId2"/>
              </a:rPr>
              <a:t>gjermundbjaanes</a:t>
            </a:r>
            <a:endParaRPr lang="en-US" sz="2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917005" y="6022825"/>
            <a:ext cx="369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hlinkClick r:id="rId3"/>
              </a:rPr>
              <a:t>www.gjermundbjaanes.com</a:t>
            </a:r>
            <a:endParaRPr lang="en-US" sz="2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8669411" y="6022827"/>
            <a:ext cx="2684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hlinkClick r:id="rId4"/>
              </a:rPr>
              <a:t>github.com/</a:t>
            </a:r>
            <a:r>
              <a:rPr lang="nb-NO" sz="2400" dirty="0" err="1">
                <a:hlinkClick r:id="rId4"/>
              </a:rPr>
              <a:t>bjaanes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55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i all verden skal jeg prate om .NET?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/>
              <p14:cNvContentPartPr/>
              <p14:nvPr/>
            </p14:nvContentPartPr>
            <p14:xfrm>
              <a:off x="3377694" y="2220611"/>
              <a:ext cx="4211280" cy="3608173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2214" y="2208011"/>
                <a:ext cx="4244400" cy="3637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Ink 53"/>
              <p14:cNvContentPartPr/>
              <p14:nvPr/>
            </p14:nvContentPartPr>
            <p14:xfrm>
              <a:off x="4819727" y="4680491"/>
              <a:ext cx="1178767" cy="86508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5330" y="4668616"/>
                <a:ext cx="1200723" cy="894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Ink 61"/>
              <p14:cNvContentPartPr/>
              <p14:nvPr/>
            </p14:nvContentPartPr>
            <p14:xfrm>
              <a:off x="5310767" y="1920731"/>
              <a:ext cx="724807" cy="46548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2130" y="1915335"/>
                <a:ext cx="738123" cy="478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6" name="Ink 65"/>
              <p14:cNvContentPartPr/>
              <p14:nvPr/>
            </p14:nvContentPartPr>
            <p14:xfrm>
              <a:off x="4806767" y="4534691"/>
              <a:ext cx="1338607" cy="7203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9850" y="4522097"/>
                <a:ext cx="1372801" cy="749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7" name="Ink 66"/>
              <p14:cNvContentPartPr/>
              <p14:nvPr/>
            </p14:nvContentPartPr>
            <p14:xfrm>
              <a:off x="5323727" y="3758531"/>
              <a:ext cx="154800" cy="54864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0047" y="3750611"/>
                <a:ext cx="1764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Ink 67"/>
              <p14:cNvContentPartPr/>
              <p14:nvPr/>
            </p14:nvContentPartPr>
            <p14:xfrm>
              <a:off x="4796687" y="4553771"/>
              <a:ext cx="1295047" cy="7635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80130" y="4537219"/>
                <a:ext cx="1326361" cy="797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" name="Ink 68"/>
              <p14:cNvContentPartPr/>
              <p14:nvPr/>
            </p14:nvContentPartPr>
            <p14:xfrm>
              <a:off x="4688641" y="2715252"/>
              <a:ext cx="180000" cy="60480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82521" y="2709852"/>
                <a:ext cx="19260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0" name="Ink 69"/>
              <p14:cNvContentPartPr/>
              <p14:nvPr/>
            </p14:nvContentPartPr>
            <p14:xfrm>
              <a:off x="4687921" y="2317452"/>
              <a:ext cx="1580040" cy="61272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81801" y="2305932"/>
                <a:ext cx="159840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0"/>
              <p14:cNvContentPartPr/>
              <p14:nvPr/>
            </p14:nvContentPartPr>
            <p14:xfrm>
              <a:off x="4848121" y="2949612"/>
              <a:ext cx="1411200" cy="4035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43802" y="2939901"/>
                <a:ext cx="1422717" cy="421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1"/>
              <p14:cNvContentPartPr/>
              <p14:nvPr/>
            </p14:nvContentPartPr>
            <p14:xfrm>
              <a:off x="4937401" y="3204852"/>
              <a:ext cx="18360" cy="2124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29481" y="3194772"/>
                <a:ext cx="363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Ink 72"/>
              <p14:cNvContentPartPr/>
              <p14:nvPr/>
            </p14:nvContentPartPr>
            <p14:xfrm>
              <a:off x="4908241" y="2827212"/>
              <a:ext cx="105480" cy="3456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99601" y="2818572"/>
                <a:ext cx="1220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3"/>
              <p14:cNvContentPartPr/>
              <p14:nvPr/>
            </p14:nvContentPartPr>
            <p14:xfrm>
              <a:off x="4924801" y="2757372"/>
              <a:ext cx="186480" cy="36828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17601" y="2751972"/>
                <a:ext cx="2044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Ink 74"/>
              <p14:cNvContentPartPr/>
              <p14:nvPr/>
            </p14:nvContentPartPr>
            <p14:xfrm>
              <a:off x="5086081" y="2774652"/>
              <a:ext cx="165240" cy="3049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77441" y="2767452"/>
                <a:ext cx="1803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5"/>
              <p14:cNvContentPartPr/>
              <p14:nvPr/>
            </p14:nvContentPartPr>
            <p14:xfrm>
              <a:off x="5132881" y="2891652"/>
              <a:ext cx="64800" cy="583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24241" y="2886972"/>
                <a:ext cx="77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7" name="Ink 76"/>
              <p14:cNvContentPartPr/>
              <p14:nvPr/>
            </p14:nvContentPartPr>
            <p14:xfrm>
              <a:off x="5097961" y="2781852"/>
              <a:ext cx="65160" cy="1152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89321" y="2771052"/>
                <a:ext cx="788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8" name="Ink 77"/>
              <p14:cNvContentPartPr/>
              <p14:nvPr/>
            </p14:nvContentPartPr>
            <p14:xfrm>
              <a:off x="5263921" y="2729652"/>
              <a:ext cx="92880" cy="2793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53481" y="2719572"/>
                <a:ext cx="1130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Ink 78"/>
              <p14:cNvContentPartPr/>
              <p14:nvPr/>
            </p14:nvContentPartPr>
            <p14:xfrm>
              <a:off x="5180041" y="2703012"/>
              <a:ext cx="140040" cy="3024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72121" y="2692572"/>
                <a:ext cx="1537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7" name="Ink 86"/>
              <p14:cNvContentPartPr/>
              <p14:nvPr/>
            </p14:nvContentPartPr>
            <p14:xfrm>
              <a:off x="5465881" y="2807772"/>
              <a:ext cx="130320" cy="1191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57601" y="2796972"/>
                <a:ext cx="147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8" name="Ink 87"/>
              <p14:cNvContentPartPr/>
              <p14:nvPr/>
            </p14:nvContentPartPr>
            <p14:xfrm>
              <a:off x="5635441" y="2616972"/>
              <a:ext cx="125640" cy="22572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23561" y="2606892"/>
                <a:ext cx="1483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9" name="Ink 88"/>
              <p14:cNvContentPartPr/>
              <p14:nvPr/>
            </p14:nvContentPartPr>
            <p14:xfrm>
              <a:off x="5810401" y="2573052"/>
              <a:ext cx="132120" cy="20808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97801" y="2563692"/>
                <a:ext cx="1573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0" name="Ink 89"/>
              <p14:cNvContentPartPr/>
              <p14:nvPr/>
            </p14:nvContentPartPr>
            <p14:xfrm>
              <a:off x="5970241" y="2529132"/>
              <a:ext cx="158400" cy="23220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60521" y="2519772"/>
                <a:ext cx="1803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/>
              <p14:cNvContentPartPr/>
              <p14:nvPr/>
            </p14:nvContentPartPr>
            <p14:xfrm>
              <a:off x="5698801" y="2718492"/>
              <a:ext cx="22680" cy="1584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89441" y="2710212"/>
                <a:ext cx="381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2" name="Ink 91"/>
              <p14:cNvContentPartPr/>
              <p14:nvPr/>
            </p14:nvContentPartPr>
            <p14:xfrm>
              <a:off x="5873041" y="2665932"/>
              <a:ext cx="4680" cy="39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61521" y="2655492"/>
                <a:ext cx="252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3" name="Ink 92"/>
              <p14:cNvContentPartPr/>
              <p14:nvPr/>
            </p14:nvContentPartPr>
            <p14:xfrm>
              <a:off x="4507921" y="3072372"/>
              <a:ext cx="345240" cy="19728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96041" y="3062652"/>
                <a:ext cx="3632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4" name="Ink 93"/>
              <p14:cNvContentPartPr/>
              <p14:nvPr/>
            </p14:nvContentPartPr>
            <p14:xfrm>
              <a:off x="4725361" y="3340932"/>
              <a:ext cx="371520" cy="32040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13121" y="3328332"/>
                <a:ext cx="3942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5" name="Ink 94"/>
              <p14:cNvContentPartPr/>
              <p14:nvPr/>
            </p14:nvContentPartPr>
            <p14:xfrm>
              <a:off x="5772961" y="3026292"/>
              <a:ext cx="512640" cy="29952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63601" y="3019452"/>
                <a:ext cx="5288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6" name="Ink 95"/>
              <p14:cNvContentPartPr/>
              <p14:nvPr/>
            </p14:nvContentPartPr>
            <p14:xfrm>
              <a:off x="5783401" y="3279012"/>
              <a:ext cx="394560" cy="32580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71161" y="3266772"/>
                <a:ext cx="4154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1" name="Ink 100"/>
              <p14:cNvContentPartPr/>
              <p14:nvPr/>
            </p14:nvContentPartPr>
            <p14:xfrm>
              <a:off x="4911890" y="4801697"/>
              <a:ext cx="132120" cy="1263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07223" y="4796312"/>
                <a:ext cx="142173" cy="136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2" name="Ink 101"/>
              <p14:cNvContentPartPr/>
              <p14:nvPr/>
            </p14:nvContentPartPr>
            <p14:xfrm>
              <a:off x="5011250" y="4789097"/>
              <a:ext cx="113760" cy="13428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07302" y="4784789"/>
                <a:ext cx="122014" cy="142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3" name="Ink 102"/>
              <p14:cNvContentPartPr/>
              <p14:nvPr/>
            </p14:nvContentPartPr>
            <p14:xfrm>
              <a:off x="4886330" y="4821497"/>
              <a:ext cx="176040" cy="26316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80930" y="4815026"/>
                <a:ext cx="187920" cy="275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4" name="Ink 103"/>
              <p14:cNvContentPartPr/>
              <p14:nvPr/>
            </p14:nvContentPartPr>
            <p14:xfrm>
              <a:off x="4919090" y="4701617"/>
              <a:ext cx="172440" cy="21348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14060" y="4694417"/>
                <a:ext cx="184655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5" name="Ink 104"/>
              <p14:cNvContentPartPr/>
              <p14:nvPr/>
            </p14:nvContentPartPr>
            <p14:xfrm>
              <a:off x="4911890" y="4853537"/>
              <a:ext cx="258480" cy="29448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06138" y="4848497"/>
                <a:ext cx="269265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6" name="Ink 105"/>
              <p14:cNvContentPartPr/>
              <p14:nvPr/>
            </p14:nvContentPartPr>
            <p14:xfrm>
              <a:off x="5119250" y="5097977"/>
              <a:ext cx="108000" cy="14364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13509" y="5092217"/>
                <a:ext cx="119482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7" name="Ink 106"/>
              <p14:cNvContentPartPr/>
              <p14:nvPr/>
            </p14:nvContentPartPr>
            <p14:xfrm>
              <a:off x="5306090" y="5105897"/>
              <a:ext cx="144360" cy="17424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98190" y="5099790"/>
                <a:ext cx="158365" cy="186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8" name="Ink 107"/>
              <p14:cNvContentPartPr/>
              <p14:nvPr/>
            </p14:nvContentPartPr>
            <p14:xfrm>
              <a:off x="5473130" y="5124977"/>
              <a:ext cx="116640" cy="15516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68090" y="5118153"/>
                <a:ext cx="128520" cy="16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9" name="Ink 108"/>
              <p14:cNvContentPartPr/>
              <p14:nvPr/>
            </p14:nvContentPartPr>
            <p14:xfrm>
              <a:off x="5209970" y="4708097"/>
              <a:ext cx="146880" cy="13032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04210" y="4704507"/>
                <a:ext cx="156240" cy="139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0" name="Ink 109"/>
              <p14:cNvContentPartPr/>
              <p14:nvPr/>
            </p14:nvContentPartPr>
            <p14:xfrm>
              <a:off x="5523890" y="4749137"/>
              <a:ext cx="153720" cy="19404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16330" y="4743377"/>
                <a:ext cx="1670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1" name="Ink 110"/>
              <p14:cNvContentPartPr/>
              <p14:nvPr/>
            </p14:nvContentPartPr>
            <p14:xfrm>
              <a:off x="5632970" y="4830857"/>
              <a:ext cx="109440" cy="14868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26870" y="4824034"/>
                <a:ext cx="122358" cy="161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2" name="Ink 111"/>
              <p14:cNvContentPartPr/>
              <p14:nvPr/>
            </p14:nvContentPartPr>
            <p14:xfrm>
              <a:off x="5720090" y="4938857"/>
              <a:ext cx="177120" cy="21240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3610" y="4933826"/>
                <a:ext cx="188640" cy="223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3" name="Ink 112"/>
              <p14:cNvContentPartPr/>
              <p14:nvPr/>
            </p14:nvContentPartPr>
            <p14:xfrm>
              <a:off x="5837450" y="4992497"/>
              <a:ext cx="135000" cy="18648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28474" y="4984937"/>
                <a:ext cx="151516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4" name="Ink 113"/>
              <p14:cNvContentPartPr/>
              <p14:nvPr/>
            </p14:nvContentPartPr>
            <p14:xfrm>
              <a:off x="5688770" y="4673537"/>
              <a:ext cx="156600" cy="18324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82290" y="4666710"/>
                <a:ext cx="169920" cy="196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5" name="Ink 114"/>
              <p14:cNvContentPartPr/>
              <p14:nvPr/>
            </p14:nvContentPartPr>
            <p14:xfrm>
              <a:off x="3998210" y="3117257"/>
              <a:ext cx="245880" cy="14220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85628" y="3105407"/>
                <a:ext cx="263135" cy="166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6" name="Ink 115"/>
              <p14:cNvContentPartPr/>
              <p14:nvPr/>
            </p14:nvContentPartPr>
            <p14:xfrm>
              <a:off x="3830450" y="3351977"/>
              <a:ext cx="197640" cy="19728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19290" y="3343697"/>
                <a:ext cx="2167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7" name="Ink 116"/>
              <p14:cNvContentPartPr/>
              <p14:nvPr/>
            </p14:nvContentPartPr>
            <p14:xfrm>
              <a:off x="3870770" y="3638537"/>
              <a:ext cx="141840" cy="21564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59610" y="3630257"/>
                <a:ext cx="1656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8" name="Ink 117"/>
              <p14:cNvContentPartPr/>
              <p14:nvPr/>
            </p14:nvContentPartPr>
            <p14:xfrm>
              <a:off x="6567170" y="3020057"/>
              <a:ext cx="246600" cy="10476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59621" y="3009294"/>
                <a:ext cx="265293" cy="127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9" name="Ink 118"/>
              <p14:cNvContentPartPr/>
              <p14:nvPr/>
            </p14:nvContentPartPr>
            <p14:xfrm>
              <a:off x="6715490" y="3181697"/>
              <a:ext cx="163440" cy="15408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706869" y="3170922"/>
                <a:ext cx="184633" cy="179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0" name="Ink 119"/>
              <p14:cNvContentPartPr/>
              <p14:nvPr/>
            </p14:nvContentPartPr>
            <p14:xfrm>
              <a:off x="6760130" y="3551057"/>
              <a:ext cx="153720" cy="33624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44650" y="3540257"/>
                <a:ext cx="182520" cy="3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016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79" y="401053"/>
            <a:ext cx="5502442" cy="55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6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egentlig </a:t>
            </a:r>
            <a:r>
              <a:rPr lang="nb-NO" dirty="0" err="1"/>
              <a:t>RESTful</a:t>
            </a:r>
            <a:r>
              <a:rPr lang="nb-NO" dirty="0"/>
              <a:t> </a:t>
            </a:r>
            <a:r>
              <a:rPr lang="nb-NO" dirty="0" err="1"/>
              <a:t>API’er</a:t>
            </a:r>
            <a:r>
              <a:rPr lang="nb-NO" dirty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8303" y="1477890"/>
            <a:ext cx="8120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Representational</a:t>
            </a:r>
            <a:r>
              <a:rPr lang="nb-NO" dirty="0"/>
              <a:t> State Transfer Application Programming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Klient-Server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Stateless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VERB på </a:t>
            </a:r>
            <a:r>
              <a:rPr lang="nb-NO" dirty="0" err="1"/>
              <a:t>URI’er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GET /</a:t>
            </a:r>
            <a:r>
              <a:rPr lang="nb-NO" dirty="0" err="1"/>
              <a:t>books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DELETE /</a:t>
            </a:r>
            <a:r>
              <a:rPr lang="nb-NO" dirty="0" err="1"/>
              <a:t>books</a:t>
            </a:r>
            <a:r>
              <a:rPr lang="nb-NO" dirty="0"/>
              <a:t>/123456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Full URL: http://www.coolbooks.com/api/books/123456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9" name="Ink 108"/>
              <p14:cNvContentPartPr/>
              <p14:nvPr/>
            </p14:nvContentPartPr>
            <p14:xfrm>
              <a:off x="2478016" y="3930316"/>
              <a:ext cx="2382742" cy="890394"/>
            </p14:xfrm>
          </p:contentPart>
        </mc:Choice>
        <mc:Fallback>
          <p:pic>
            <p:nvPicPr>
              <p:cNvPr id="109" name="Ink 10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9376" y="3914840"/>
                <a:ext cx="2406141" cy="915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5" name="Ink 114"/>
              <p14:cNvContentPartPr/>
              <p14:nvPr/>
            </p14:nvContentPartPr>
            <p14:xfrm>
              <a:off x="2493136" y="5495982"/>
              <a:ext cx="2357606" cy="80727"/>
            </p14:xfrm>
          </p:contentPart>
        </mc:Choice>
        <mc:Fallback>
          <p:pic>
            <p:nvPicPr>
              <p:cNvPr id="115" name="Ink 1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3058" y="5479478"/>
                <a:ext cx="2377763" cy="110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9" name="Ink 118"/>
              <p14:cNvContentPartPr/>
              <p14:nvPr/>
            </p14:nvContentPartPr>
            <p14:xfrm>
              <a:off x="2499256" y="5644386"/>
              <a:ext cx="2394970" cy="1160283"/>
            </p14:xfrm>
          </p:contentPart>
        </mc:Choice>
        <mc:Fallback>
          <p:pic>
            <p:nvPicPr>
              <p:cNvPr id="119" name="Ink 1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2339" y="5632866"/>
                <a:ext cx="2432043" cy="1189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8" name="Ink 177"/>
              <p14:cNvContentPartPr/>
              <p14:nvPr/>
            </p14:nvContentPartPr>
            <p14:xfrm>
              <a:off x="3868999" y="4782517"/>
              <a:ext cx="792813" cy="672841"/>
            </p14:xfrm>
          </p:contentPart>
        </mc:Choice>
        <mc:Fallback>
          <p:pic>
            <p:nvPicPr>
              <p:cNvPr id="178" name="Ink 17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56403" y="4774237"/>
                <a:ext cx="813326" cy="698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9" name="Ink 188"/>
              <p14:cNvContentPartPr/>
              <p14:nvPr/>
            </p14:nvContentPartPr>
            <p14:xfrm>
              <a:off x="2544256" y="4157838"/>
              <a:ext cx="2341075" cy="2503912"/>
            </p14:xfrm>
          </p:contentPart>
        </mc:Choice>
        <mc:Fallback>
          <p:pic>
            <p:nvPicPr>
              <p:cNvPr id="189" name="Ink 18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6336" y="4138397"/>
                <a:ext cx="2365555" cy="254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8" name="Ink 197"/>
              <p14:cNvContentPartPr/>
              <p14:nvPr/>
            </p14:nvContentPartPr>
            <p14:xfrm>
              <a:off x="1685296" y="4886490"/>
              <a:ext cx="669849" cy="622900"/>
            </p14:xfrm>
          </p:contentPart>
        </mc:Choice>
        <mc:Fallback>
          <p:pic>
            <p:nvPicPr>
              <p:cNvPr id="198" name="Ink 19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0898" y="4869207"/>
                <a:ext cx="702604" cy="658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9" name="Ink 208"/>
              <p14:cNvContentPartPr/>
              <p14:nvPr/>
            </p14:nvContentPartPr>
            <p14:xfrm>
              <a:off x="8536096" y="1617917"/>
              <a:ext cx="1119600" cy="870840"/>
            </p14:xfrm>
          </p:contentPart>
        </mc:Choice>
        <mc:Fallback xmlns="">
          <p:pic>
            <p:nvPicPr>
              <p:cNvPr id="209" name="Ink 20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20616" y="1599565"/>
                <a:ext cx="1154160" cy="908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7" name="Ink 236"/>
              <p14:cNvContentPartPr/>
              <p14:nvPr/>
            </p14:nvContentPartPr>
            <p14:xfrm>
              <a:off x="-86984" y="-425570"/>
              <a:ext cx="0" cy="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1" name="Ink 250"/>
              <p14:cNvContentPartPr/>
              <p14:nvPr/>
            </p14:nvContentPartPr>
            <p14:xfrm>
              <a:off x="7765381" y="4221077"/>
              <a:ext cx="352440" cy="1280880"/>
            </p14:xfrm>
          </p:contentPart>
        </mc:Choice>
        <mc:Fallback xmlns="">
          <p:pic>
            <p:nvPicPr>
              <p:cNvPr id="251" name="Ink 25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45601" y="4202002"/>
                <a:ext cx="386605" cy="1318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4" name="Ink 253"/>
              <p14:cNvContentPartPr/>
              <p14:nvPr/>
            </p14:nvContentPartPr>
            <p14:xfrm>
              <a:off x="8378416" y="2100677"/>
              <a:ext cx="1235880" cy="325080"/>
            </p14:xfrm>
          </p:contentPart>
        </mc:Choice>
        <mc:Fallback xmlns="">
          <p:pic>
            <p:nvPicPr>
              <p:cNvPr id="254" name="Ink 25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62936" y="2082337"/>
                <a:ext cx="1269000" cy="357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7" name="Ink 256"/>
              <p14:cNvContentPartPr/>
              <p14:nvPr/>
            </p14:nvContentPartPr>
            <p14:xfrm>
              <a:off x="8512741" y="4434197"/>
              <a:ext cx="1914480" cy="667080"/>
            </p14:xfrm>
          </p:contentPart>
        </mc:Choice>
        <mc:Fallback xmlns="">
          <p:pic>
            <p:nvPicPr>
              <p:cNvPr id="257" name="Ink 25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95101" y="4423403"/>
                <a:ext cx="1952640" cy="697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0" name="Ink 259"/>
              <p14:cNvContentPartPr/>
              <p14:nvPr/>
            </p14:nvContentPartPr>
            <p14:xfrm>
              <a:off x="10469341" y="4052237"/>
              <a:ext cx="677520" cy="1416240"/>
            </p14:xfrm>
          </p:contentPart>
        </mc:Choice>
        <mc:Fallback xmlns="">
          <p:pic>
            <p:nvPicPr>
              <p:cNvPr id="260" name="Ink 25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57467" y="4037481"/>
                <a:ext cx="708104" cy="1450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2" name="Ink 261"/>
              <p14:cNvContentPartPr/>
              <p14:nvPr/>
            </p14:nvContentPartPr>
            <p14:xfrm>
              <a:off x="8404336" y="2175197"/>
              <a:ext cx="1376640" cy="965520"/>
            </p14:xfrm>
          </p:contentPart>
        </mc:Choice>
        <mc:Fallback xmlns="">
          <p:pic>
            <p:nvPicPr>
              <p:cNvPr id="262" name="Ink 26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98576" y="2155404"/>
                <a:ext cx="1401840" cy="10029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403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har jeg prøvd å finne ut?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164389"/>
            <a:ext cx="81203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/>
              <a:t>Er .NET </a:t>
            </a:r>
            <a:r>
              <a:rPr lang="nb-NO" sz="2800" dirty="0" err="1"/>
              <a:t>Core</a:t>
            </a:r>
            <a:r>
              <a:rPr lang="nb-NO" sz="2800" dirty="0"/>
              <a:t> et godt alternativ for å lage et </a:t>
            </a:r>
            <a:r>
              <a:rPr lang="nb-NO" sz="2800" dirty="0" err="1"/>
              <a:t>RESTfult</a:t>
            </a:r>
            <a:r>
              <a:rPr lang="nb-NO" sz="2800" dirty="0"/>
              <a:t> API?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.NET n00bs perspektiv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Nåværende løsninger (Node, Java)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8536816" y="3503470"/>
              <a:ext cx="1308600" cy="22071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8456" y="3484393"/>
                <a:ext cx="1337400" cy="2244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11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er dette aktuelt nå?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Kryssplatform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Enklere å komme i gang med?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.NET &gt; JS ?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0" name="Ink 59"/>
              <p14:cNvContentPartPr/>
              <p14:nvPr/>
            </p14:nvContentPartPr>
            <p14:xfrm>
              <a:off x="7085422" y="5095390"/>
              <a:ext cx="5634" cy="20777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4485" y="5089658"/>
                <a:ext cx="26844" cy="37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" name="Ink 60"/>
              <p14:cNvContentPartPr/>
              <p14:nvPr/>
            </p14:nvContentPartPr>
            <p14:xfrm>
              <a:off x="6514822" y="5050750"/>
              <a:ext cx="4044474" cy="13896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4383" y="5031310"/>
                <a:ext cx="4074350" cy="14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2" name="Ink 91"/>
              <p14:cNvContentPartPr/>
              <p14:nvPr/>
            </p14:nvContentPartPr>
            <p14:xfrm>
              <a:off x="6550822" y="3845007"/>
              <a:ext cx="4235040" cy="33912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45062" y="3835297"/>
                <a:ext cx="4250519" cy="354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4" name="Ink 93"/>
              <p14:cNvContentPartPr/>
              <p14:nvPr/>
            </p14:nvContentPartPr>
            <p14:xfrm>
              <a:off x="10445662" y="3271527"/>
              <a:ext cx="124920" cy="179712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31662" y="3257487"/>
                <a:ext cx="143586" cy="18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1" name="Ink 110"/>
              <p14:cNvContentPartPr/>
              <p14:nvPr/>
            </p14:nvContentPartPr>
            <p14:xfrm>
              <a:off x="6496102" y="3627567"/>
              <a:ext cx="90720" cy="265500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9182" y="3618928"/>
                <a:ext cx="124200" cy="2681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8" name="Ink 127"/>
              <p14:cNvContentPartPr/>
              <p14:nvPr/>
            </p14:nvContentPartPr>
            <p14:xfrm>
              <a:off x="6437062" y="3296367"/>
              <a:ext cx="4111560" cy="320544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29143" y="3287368"/>
                <a:ext cx="4136398" cy="3231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4" name="Ink 133"/>
              <p14:cNvContentPartPr/>
              <p14:nvPr/>
            </p14:nvContentPartPr>
            <p14:xfrm>
              <a:off x="6555142" y="5137047"/>
              <a:ext cx="977040" cy="129492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50104" y="5130927"/>
                <a:ext cx="988196" cy="13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5" name="Ink 134"/>
              <p14:cNvContentPartPr/>
              <p14:nvPr/>
            </p14:nvContentPartPr>
            <p14:xfrm>
              <a:off x="6594382" y="5150727"/>
              <a:ext cx="667800" cy="95076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89345" y="5144967"/>
                <a:ext cx="678594" cy="9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6" name="Ink 135"/>
              <p14:cNvContentPartPr/>
              <p14:nvPr/>
            </p14:nvContentPartPr>
            <p14:xfrm>
              <a:off x="7141582" y="5258007"/>
              <a:ext cx="815040" cy="111204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37264" y="5251167"/>
                <a:ext cx="826195" cy="11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7" name="Ink 136"/>
              <p14:cNvContentPartPr/>
              <p14:nvPr/>
            </p14:nvContentPartPr>
            <p14:xfrm>
              <a:off x="7469182" y="5069727"/>
              <a:ext cx="982800" cy="123912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63784" y="5062889"/>
                <a:ext cx="995036" cy="1251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4" name="Ink 143"/>
              <p14:cNvContentPartPr/>
              <p14:nvPr/>
            </p14:nvContentPartPr>
            <p14:xfrm>
              <a:off x="7786702" y="5191047"/>
              <a:ext cx="906120" cy="118980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80944" y="5187088"/>
                <a:ext cx="915836" cy="1199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5" name="Ink 144"/>
              <p14:cNvContentPartPr/>
              <p14:nvPr/>
            </p14:nvContentPartPr>
            <p14:xfrm>
              <a:off x="8149942" y="5219487"/>
              <a:ext cx="803880" cy="111780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42742" y="5213007"/>
                <a:ext cx="817560" cy="11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6" name="Ink 145"/>
              <p14:cNvContentPartPr/>
              <p14:nvPr/>
            </p14:nvContentPartPr>
            <p14:xfrm>
              <a:off x="8306182" y="5249367"/>
              <a:ext cx="829440" cy="105048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98625" y="5243609"/>
                <a:ext cx="842754" cy="1062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7" name="Ink 146"/>
              <p14:cNvContentPartPr/>
              <p14:nvPr/>
            </p14:nvContentPartPr>
            <p14:xfrm>
              <a:off x="8673022" y="5154327"/>
              <a:ext cx="918720" cy="115668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65102" y="5150367"/>
                <a:ext cx="930600" cy="11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8" name="Ink 147"/>
              <p14:cNvContentPartPr/>
              <p14:nvPr/>
            </p14:nvContentPartPr>
            <p14:xfrm>
              <a:off x="9032662" y="5301927"/>
              <a:ext cx="752400" cy="99288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25106" y="5296167"/>
                <a:ext cx="765714" cy="10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2" name="Ink 151"/>
              <p14:cNvContentPartPr/>
              <p14:nvPr/>
            </p14:nvContentPartPr>
            <p14:xfrm>
              <a:off x="9263062" y="5096007"/>
              <a:ext cx="880920" cy="118656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54785" y="5089527"/>
                <a:ext cx="895674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3" name="Ink 152"/>
              <p14:cNvContentPartPr/>
              <p14:nvPr/>
            </p14:nvContentPartPr>
            <p14:xfrm>
              <a:off x="6458302" y="2538629"/>
              <a:ext cx="4124160" cy="2657458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44982" y="2532510"/>
                <a:ext cx="4153680" cy="2667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6" name="Ink 155"/>
              <p14:cNvContentPartPr/>
              <p14:nvPr/>
            </p14:nvContentPartPr>
            <p14:xfrm>
              <a:off x="6584302" y="5122390"/>
              <a:ext cx="435240" cy="507137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77102" y="5118791"/>
                <a:ext cx="446040" cy="517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8" name="Ink 157"/>
              <p14:cNvContentPartPr/>
              <p14:nvPr/>
            </p14:nvContentPartPr>
            <p14:xfrm>
              <a:off x="9660142" y="5250910"/>
              <a:ext cx="750600" cy="934817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53302" y="5246952"/>
                <a:ext cx="761400" cy="945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9" name="Ink 158"/>
              <p14:cNvContentPartPr/>
              <p14:nvPr/>
            </p14:nvContentPartPr>
            <p14:xfrm>
              <a:off x="9948142" y="5617750"/>
              <a:ext cx="496440" cy="691097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38782" y="5614152"/>
                <a:ext cx="509400" cy="702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0" name="Ink 159"/>
              <p14:cNvContentPartPr/>
              <p14:nvPr/>
            </p14:nvContentPartPr>
            <p14:xfrm>
              <a:off x="10189702" y="5987830"/>
              <a:ext cx="276120" cy="355937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83582" y="5982797"/>
                <a:ext cx="287280" cy="367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2" name="Ink 161"/>
              <p14:cNvContentPartPr/>
              <p14:nvPr/>
            </p14:nvContentPartPr>
            <p14:xfrm>
              <a:off x="7196662" y="2757869"/>
              <a:ext cx="943200" cy="2250658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80462" y="2744911"/>
                <a:ext cx="976320" cy="2279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7" name="Ink 166"/>
              <p14:cNvContentPartPr/>
              <p14:nvPr/>
            </p14:nvContentPartPr>
            <p14:xfrm>
              <a:off x="8919262" y="2844989"/>
              <a:ext cx="1235880" cy="1981018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02702" y="2833112"/>
                <a:ext cx="1269000" cy="20022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40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har jeg gått frem?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8675182" y="4294287"/>
              <a:ext cx="869040" cy="12528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3302" y="4280967"/>
                <a:ext cx="900000" cy="12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7917022" y="4273047"/>
              <a:ext cx="683280" cy="1377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4062" y="4261887"/>
                <a:ext cx="713160" cy="14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8643862" y="2593647"/>
              <a:ext cx="17640" cy="16956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6582" y="2581050"/>
                <a:ext cx="54720" cy="1714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7441560" y="1592127"/>
              <a:ext cx="1897102" cy="15447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29681" y="1580970"/>
                <a:ext cx="1918341" cy="1566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7214662" y="1509687"/>
              <a:ext cx="591840" cy="10180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98462" y="1497087"/>
                <a:ext cx="626760" cy="10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12660382" y="-795393"/>
              <a:ext cx="251280" cy="6346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648519" y="-805833"/>
                <a:ext cx="273568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/>
              <p14:cNvContentPartPr/>
              <p14:nvPr/>
            </p14:nvContentPartPr>
            <p14:xfrm>
              <a:off x="8469982" y="1883367"/>
              <a:ext cx="462240" cy="6490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53422" y="1871134"/>
                <a:ext cx="496800" cy="678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/>
              <p14:cNvContentPartPr/>
              <p14:nvPr/>
            </p14:nvContentPartPr>
            <p14:xfrm>
              <a:off x="7288200" y="1790838"/>
              <a:ext cx="494902" cy="6552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75243" y="1778605"/>
                <a:ext cx="517937" cy="674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Ink 54"/>
              <p14:cNvContentPartPr/>
              <p14:nvPr/>
            </p14:nvContentPartPr>
            <p14:xfrm>
              <a:off x="8566462" y="1925487"/>
              <a:ext cx="237600" cy="12132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52062" y="1909694"/>
                <a:ext cx="264600" cy="142497"/>
              </a:xfrm>
              <a:prstGeom prst="rect">
                <a:avLst/>
              </a:prstGeom>
            </p:spPr>
          </p:pic>
        </mc:Fallback>
      </mc:AlternateContent>
      <p:sp>
        <p:nvSpPr>
          <p:cNvPr id="122" name="TextBox 121"/>
          <p:cNvSpPr txBox="1"/>
          <p:nvPr/>
        </p:nvSpPr>
        <p:spPr>
          <a:xfrm>
            <a:off x="838200" y="2014167"/>
            <a:ext cx="81203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Klient i </a:t>
            </a:r>
            <a:r>
              <a:rPr lang="nb-NO" sz="2400" dirty="0" err="1"/>
              <a:t>Aurelia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Enkelt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Java (for referanse)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Ikke for Java (Spring </a:t>
            </a:r>
            <a:r>
              <a:rPr lang="nb-NO" sz="2400" dirty="0" err="1"/>
              <a:t>Boot</a:t>
            </a:r>
            <a:r>
              <a:rPr lang="nb-NO" sz="2400" dirty="0"/>
              <a:t> hjelper deg i stedet)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Prøvd meg frem og eksperimentert</a:t>
            </a:r>
          </a:p>
        </p:txBody>
      </p:sp>
    </p:spTree>
    <p:extLst>
      <p:ext uri="{BB962C8B-B14F-4D97-AF65-F5344CB8AC3E}">
        <p14:creationId xmlns:p14="http://schemas.microsoft.com/office/powerpoint/2010/main" val="228953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Komme i gang: Node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r>
              <a:rPr lang="nb-NO" sz="2400" dirty="0"/>
              <a:t> (Generator: «</a:t>
            </a:r>
            <a:r>
              <a:rPr lang="nb-NO" sz="2400" dirty="0" err="1"/>
              <a:t>api</a:t>
            </a:r>
            <a:r>
              <a:rPr lang="nb-NO" sz="2400" dirty="0"/>
              <a:t>»)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Yeoman generator for creating RESTful </a:t>
            </a:r>
            <a:r>
              <a:rPr lang="en-US" sz="2400" dirty="0" err="1"/>
              <a:t>NodeJS</a:t>
            </a:r>
            <a:r>
              <a:rPr lang="en-US" sz="2400" dirty="0"/>
              <a:t> APIs, using ES6, Mongoose and Express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Skrier bare «</a:t>
            </a:r>
            <a:r>
              <a:rPr lang="nb-NO" sz="2400" dirty="0" err="1"/>
              <a:t>yo</a:t>
            </a:r>
            <a:r>
              <a:rPr lang="nb-NO" sz="2400" dirty="0"/>
              <a:t> </a:t>
            </a:r>
            <a:r>
              <a:rPr lang="nb-NO" sz="2400" dirty="0" err="1"/>
              <a:t>api</a:t>
            </a:r>
            <a:r>
              <a:rPr lang="nb-NO" sz="2400" dirty="0"/>
              <a:t>» i terminalen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Solid, men noe kompleks løsning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Finnes alternativer, men få veldig enkle og gode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/>
            <p:spPr/>
          </p:pic>
        </mc:Fallback>
      </mc:AlternateContent>
    </p:spTree>
    <p:extLst>
      <p:ext uri="{BB962C8B-B14F-4D97-AF65-F5344CB8AC3E}">
        <p14:creationId xmlns:p14="http://schemas.microsoft.com/office/powerpoint/2010/main" val="260774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3922</TotalTime>
  <Words>446</Words>
  <Application>Microsoft Office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.NET Core, en enklere API-stack for en frontend-utvikler?</vt:lpstr>
      <vt:lpstr>Hvem er jeg?</vt:lpstr>
      <vt:lpstr>Hvorfor i all verden skal jeg prate om .NET?</vt:lpstr>
      <vt:lpstr>PowerPoint Presentation</vt:lpstr>
      <vt:lpstr>Hva er egentlig RESTful API’er?</vt:lpstr>
      <vt:lpstr>Hva har jeg prøvd å finne ut?</vt:lpstr>
      <vt:lpstr>Hvorfor er dette aktuelt nå?</vt:lpstr>
      <vt:lpstr>Hvordan har jeg gått frem?</vt:lpstr>
      <vt:lpstr>Komme i gang: Node</vt:lpstr>
      <vt:lpstr>Komme i gang: ASP.NET Core</vt:lpstr>
      <vt:lpstr>DEMO: Komme i gang, med Yeoman</vt:lpstr>
      <vt:lpstr>API’et jeg har laget</vt:lpstr>
      <vt:lpstr>DEMO: Mitt API</vt:lpstr>
      <vt:lpstr>Hva skal til for å legge til nye endepunkt?</vt:lpstr>
      <vt:lpstr>DEMO: Nytt endepunkt</vt:lpstr>
      <vt:lpstr>Hva med produksjon?</vt:lpstr>
      <vt:lpstr>Validering</vt:lpstr>
      <vt:lpstr>DEMO: Validering</vt:lpstr>
      <vt:lpstr>Er .NET Core et godt alternativ for å lage et RESTfult API?</vt:lpstr>
      <vt:lpstr>Takk for meg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Core, en enklere API-stack for en frontend utvikler?</dc:title>
  <dc:creator>Gjermund Bjaanes</dc:creator>
  <cp:lastModifiedBy>Gjermund Bjaanes</cp:lastModifiedBy>
  <cp:revision>35</cp:revision>
  <dcterms:created xsi:type="dcterms:W3CDTF">2016-11-14T07:27:39Z</dcterms:created>
  <dcterms:modified xsi:type="dcterms:W3CDTF">2016-11-19T14:45:32Z</dcterms:modified>
</cp:coreProperties>
</file>