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bb30035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bb30035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b300359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b300359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bb300359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bb300359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bb300359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bb300359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bb300359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bb300359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Sales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Sales by Region: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South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 had the highest total sales (£358,951), followed by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West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(£334,677).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Products: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highest-selling products by units sold were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Jeans (6,507 units), Coats (5,601 units), and T-shirts (4,421 units)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Salespeople: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best-performing salespeople were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(£267,374), Freddie (£237,578), and Rob (£224,595)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Trends: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January had the highest total sales (£494,979), followed by March (£390,254), with a decline in February (£351,989).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703825" y="4942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Regional Breakdown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718554" y="11828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South region performed the best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followed by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West region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 and East regions lagged behind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00" y="929475"/>
            <a:ext cx="3774300" cy="23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50" y="3078399"/>
            <a:ext cx="3142850" cy="1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509525" y="3322825"/>
            <a:ext cx="377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659450" y="3322825"/>
            <a:ext cx="43098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South (Yellow Line):</a:t>
            </a:r>
            <a:r>
              <a:rPr lang="en-GB" sz="1100"/>
              <a:t> Sales </a:t>
            </a:r>
            <a:r>
              <a:rPr b="1" lang="en-GB" sz="1100"/>
              <a:t>peaked in February</a:t>
            </a:r>
            <a:r>
              <a:rPr lang="en-GB" sz="1100"/>
              <a:t> but </a:t>
            </a:r>
            <a:r>
              <a:rPr b="1" lang="en-GB" sz="1100"/>
              <a:t>declined in March</a:t>
            </a:r>
            <a:r>
              <a:rPr lang="en-GB" sz="1100"/>
              <a:t>, ending lower than in January.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East (Blue Line):</a:t>
            </a:r>
            <a:r>
              <a:rPr lang="en-GB" sz="1100"/>
              <a:t> Experienced a </a:t>
            </a:r>
            <a:r>
              <a:rPr b="1" lang="en-GB" sz="1100"/>
              <a:t>sharp decline in February</a:t>
            </a:r>
            <a:r>
              <a:rPr lang="en-GB" sz="1100"/>
              <a:t>, followed by a </a:t>
            </a:r>
            <a:r>
              <a:rPr b="1" lang="en-GB" sz="1100"/>
              <a:t>recovery in March</a:t>
            </a:r>
            <a:r>
              <a:rPr lang="en-GB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West (Green Line):</a:t>
            </a:r>
            <a:r>
              <a:rPr lang="en-GB" sz="1100"/>
              <a:t> Sales remained </a:t>
            </a:r>
            <a:r>
              <a:rPr b="1" lang="en-GB" sz="1100"/>
              <a:t>steady in January and February</a:t>
            </a:r>
            <a:r>
              <a:rPr lang="en-GB" sz="1100"/>
              <a:t>, then </a:t>
            </a:r>
            <a:r>
              <a:rPr b="1" lang="en-GB" sz="1100"/>
              <a:t>grew in March</a:t>
            </a:r>
            <a:r>
              <a:rPr lang="en-GB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North (Red Line):</a:t>
            </a:r>
            <a:r>
              <a:rPr lang="en-GB" sz="1100"/>
              <a:t> Had the </a:t>
            </a:r>
            <a:r>
              <a:rPr b="1" lang="en-GB" sz="1100"/>
              <a:t>lowest sales overall</a:t>
            </a:r>
            <a:r>
              <a:rPr lang="en-GB" sz="1100"/>
              <a:t> but showed a </a:t>
            </a:r>
            <a:r>
              <a:rPr b="1" lang="en-GB" sz="1100"/>
              <a:t>small increase from February to March</a:t>
            </a:r>
            <a:r>
              <a:rPr lang="en-GB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004275" y="531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Breakdown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572004" y="17164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Jeans were the best-selling product, followed by Coats and T-shirts, indicating strong demand for casual apparel.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Despite,Jeans being the best selling product, Coats made the most revenue, we could looking into increasing Jean prices in order to make up this revenue.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5" y="1066850"/>
            <a:ext cx="2779175" cy="171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75" y="2925374"/>
            <a:ext cx="2779175" cy="17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440825" y="531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By Salesperson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0" y="1066870"/>
            <a:ext cx="3486274" cy="21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4422100" y="3197900"/>
            <a:ext cx="474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25" y="3130525"/>
            <a:ext cx="2953464" cy="18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4072325" y="1249175"/>
            <a:ext cx="47469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072325" y="1055825"/>
            <a:ext cx="45969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Top Performer:</a:t>
            </a:r>
            <a:r>
              <a:rPr lang="en-GB" sz="1100"/>
              <a:t> </a:t>
            </a:r>
            <a:r>
              <a:rPr b="1" lang="en-GB" sz="1100"/>
              <a:t>John</a:t>
            </a:r>
            <a:r>
              <a:rPr lang="en-GB" sz="1100"/>
              <a:t> led with the highest sales at </a:t>
            </a:r>
            <a:r>
              <a:rPr b="1" lang="en-GB" sz="1100"/>
              <a:t>£267,373.90</a:t>
            </a:r>
            <a:r>
              <a:rPr lang="en-GB" sz="1100"/>
              <a:t>, significantly outperforming others.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Strong Contributors:</a:t>
            </a:r>
            <a:r>
              <a:rPr lang="en-GB" sz="1100"/>
              <a:t> </a:t>
            </a:r>
            <a:r>
              <a:rPr b="1" lang="en-GB" sz="1100"/>
              <a:t>Freddie (£237,577.95)</a:t>
            </a:r>
            <a:r>
              <a:rPr lang="en-GB" sz="1100"/>
              <a:t> and </a:t>
            </a:r>
            <a:r>
              <a:rPr b="1" lang="en-GB" sz="1100"/>
              <a:t>Rob (£224,595.05)</a:t>
            </a:r>
            <a:r>
              <a:rPr lang="en-GB" sz="1100"/>
              <a:t> followed closely, making them the </a:t>
            </a:r>
            <a:r>
              <a:rPr b="1" lang="en-GB" sz="1100"/>
              <a:t>top 3 salespeople</a:t>
            </a:r>
            <a:r>
              <a:rPr lang="en-GB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Lowest Performer:</a:t>
            </a:r>
            <a:r>
              <a:rPr lang="en-GB" sz="1100"/>
              <a:t> </a:t>
            </a:r>
            <a:r>
              <a:rPr b="1" lang="en-GB" sz="1100"/>
              <a:t>Chloe (£127,503.00)</a:t>
            </a:r>
            <a:r>
              <a:rPr lang="en-GB" sz="1100"/>
              <a:t> had the lowest total sales, nearly </a:t>
            </a:r>
            <a:r>
              <a:rPr b="1" lang="en-GB" sz="1100"/>
              <a:t>£140K less than John</a:t>
            </a:r>
            <a:r>
              <a:rPr lang="en-GB" sz="1100"/>
              <a:t>, indicating room for improvement.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Key Takeaway:</a:t>
            </a:r>
            <a:r>
              <a:rPr lang="en-GB" sz="1100"/>
              <a:t> There is a </a:t>
            </a:r>
            <a:r>
              <a:rPr b="1" lang="en-GB" sz="1100"/>
              <a:t>clear gap between top and bottom performers</a:t>
            </a:r>
            <a:r>
              <a:rPr lang="en-GB" sz="1100"/>
              <a:t>—potential training or strategy adjustments could help lower performers improve.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997325" y="2685725"/>
            <a:ext cx="48969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Freddie and John had the highest revenues in January (2025-01)</a:t>
            </a:r>
            <a:r>
              <a:rPr lang="en-GB" sz="1100"/>
              <a:t>, both exceeding </a:t>
            </a:r>
            <a:r>
              <a:rPr b="1" lang="en-GB" sz="1100"/>
              <a:t>£100,000</a:t>
            </a:r>
            <a:r>
              <a:rPr lang="en-GB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Sarah and John dominated in March (2025-03)</a:t>
            </a:r>
            <a:r>
              <a:rPr lang="en-GB" sz="1100"/>
              <a:t>, reaching the highest revenue among all individuals.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Charlene performed consistently well in January and February but saw a decline in March</a:t>
            </a:r>
            <a:r>
              <a:rPr lang="en-GB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Sarah and John are emerging as strong performers</a:t>
            </a:r>
            <a:r>
              <a:rPr lang="en-GB" sz="1100"/>
              <a:t>, indicating a potential strategy to leverage their strengths.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Freddie had a great start but needs a strategy to sustain performance in later months</a:t>
            </a:r>
            <a:r>
              <a:rPr lang="en-GB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Chloe and Rob may need additional support or a performance boost strategy</a:t>
            </a:r>
            <a:r>
              <a:rPr lang="en-GB" sz="1100"/>
              <a:t> to improve their revenue contributions.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Revenue Trends Over Time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January had the highest revenue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February saw a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followed by a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recovery in March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0" y="1853851"/>
            <a:ext cx="4317176" cy="266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