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56" r:id="rId2"/>
    <p:sldId id="257" r:id="rId3"/>
    <p:sldId id="258" r:id="rId4"/>
    <p:sldId id="259" r:id="rId5"/>
    <p:sldId id="260" r:id="rId6"/>
    <p:sldId id="269" r:id="rId7"/>
    <p:sldId id="262" r:id="rId8"/>
    <p:sldId id="261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33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3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126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675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15942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38175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9215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69266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26494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1666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831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679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156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687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10/21/21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490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10/21/21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456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10/21/21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971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273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186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509A250-FF31-4206-8172-F9D3106AACB1}" type="datetimeFigureOut">
              <a:rPr lang="en-US" smtClean="0"/>
              <a:t>10/21/21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138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Science and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Tyrik Edwards</a:t>
            </a:r>
          </a:p>
          <a:p>
            <a:r>
              <a:rPr lang="en-US" dirty="0"/>
              <a:t>CTEC 298</a:t>
            </a:r>
          </a:p>
          <a:p>
            <a:r>
              <a:rPr lang="en-US" dirty="0"/>
              <a:t>Symbolic Computation using Big Data</a:t>
            </a:r>
          </a:p>
          <a:p>
            <a:r>
              <a:rPr lang="en-US" dirty="0"/>
              <a:t>Fall 2021</a:t>
            </a:r>
          </a:p>
        </p:txBody>
      </p:sp>
    </p:spTree>
    <p:extLst>
      <p:ext uri="{BB962C8B-B14F-4D97-AF65-F5344CB8AC3E}">
        <p14:creationId xmlns:p14="http://schemas.microsoft.com/office/powerpoint/2010/main" val="1398802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A2E861A3-F23C-46B8-A38A-4A22E453D9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8BC3D220-643B-4160-B5A9-59DF5D21F4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B92237DE-D518-4625-8392-66D7084588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F290F0DD-E80A-4263-94E1-A41F57D84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78EA7D2-CCEA-435E-873D-36BF0522FF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9DFA731E-D6BB-42CC-AA05-64023DC81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B00D0483-90FB-4EB4-9770-CA8A310D5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4278928" cy="17525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Histogram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84310" y="2666999"/>
            <a:ext cx="4278929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000"/>
              <a:t>The histogram represents the number of stops according to the age </a:t>
            </a:r>
          </a:p>
        </p:txBody>
      </p:sp>
      <p:sp>
        <p:nvSpPr>
          <p:cNvPr id="18" name="Rounded Rectangle 16">
            <a:extLst>
              <a:ext uri="{FF2B5EF4-FFF2-40B4-BE49-F238E27FC236}">
                <a16:creationId xmlns:a16="http://schemas.microsoft.com/office/drawing/2014/main" id="{DD7EED39-224E-4230-8FD1-B1E1AF6C6E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648931"/>
            <a:ext cx="5407023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5777" r="37619" b="2"/>
          <a:stretch/>
        </p:blipFill>
        <p:spPr>
          <a:xfrm>
            <a:off x="6434406" y="1011765"/>
            <a:ext cx="4876323" cy="454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782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9">
            <a:extLst>
              <a:ext uri="{FF2B5EF4-FFF2-40B4-BE49-F238E27FC236}">
                <a16:creationId xmlns:a16="http://schemas.microsoft.com/office/drawing/2014/main" id="{28A4A409-9242-444A-AC1F-809866828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ABF65108-5AB6-40BD-BCAF-526D8E309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C77C904B-BC3A-472F-BB70-8750D41E4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E910D569-2CFD-4010-B886-2F31BB8EC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5A816932-FBAD-46C0-AA92-336589A5A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3D914BDD-E5E0-4DFB-8072-5B498F94A6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ED9E392E-46C2-4B84-A121-9B2BC452F0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2812385" cy="17525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/>
              <a:t>Stack Plot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84310" y="2666999"/>
            <a:ext cx="2812387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/>
              <a:t>The stack plot displays the number of stops grouped by age and race.</a:t>
            </a:r>
          </a:p>
        </p:txBody>
      </p:sp>
      <p:sp>
        <p:nvSpPr>
          <p:cNvPr id="21" name="Rounded Rectangle 16">
            <a:extLst>
              <a:ext uri="{FF2B5EF4-FFF2-40B4-BE49-F238E27FC236}">
                <a16:creationId xmlns:a16="http://schemas.microsoft.com/office/drawing/2014/main" id="{21ECAAB0-702B-4C08-B30F-0AFAC3479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1162" y="648931"/>
            <a:ext cx="6881862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941202" y="1148823"/>
            <a:ext cx="6237359" cy="4272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968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9">
            <a:extLst>
              <a:ext uri="{FF2B5EF4-FFF2-40B4-BE49-F238E27FC236}">
                <a16:creationId xmlns:a16="http://schemas.microsoft.com/office/drawing/2014/main" id="{28A4A409-9242-444A-AC1F-809866828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ABF65108-5AB6-40BD-BCAF-526D8E309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C77C904B-BC3A-472F-BB70-8750D41E4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E910D569-2CFD-4010-B886-2F31BB8EC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5A816932-FBAD-46C0-AA92-336589A5A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3D914BDD-E5E0-4DFB-8072-5B498F94A6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ED9E392E-46C2-4B84-A121-9B2BC452F0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2812385" cy="17525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/>
              <a:t>Pie chart/Plot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84310" y="2666999"/>
            <a:ext cx="2812387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/>
              <a:t>The pie chart represent the percentage of police stops by the race of the civilian. </a:t>
            </a:r>
          </a:p>
        </p:txBody>
      </p:sp>
      <p:sp>
        <p:nvSpPr>
          <p:cNvPr id="21" name="Rounded Rectangle 16">
            <a:extLst>
              <a:ext uri="{FF2B5EF4-FFF2-40B4-BE49-F238E27FC236}">
                <a16:creationId xmlns:a16="http://schemas.microsoft.com/office/drawing/2014/main" id="{21ECAAB0-702B-4C08-B30F-0AFAC3479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1162" y="648931"/>
            <a:ext cx="6881862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941202" y="1484081"/>
            <a:ext cx="6237359" cy="3602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1656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112" y="685801"/>
            <a:ext cx="2743200" cy="5105400"/>
          </a:xfrm>
        </p:spPr>
        <p:txBody>
          <a:bodyPr>
            <a:normAutofit/>
          </a:bodyPr>
          <a:lstStyle/>
          <a:p>
            <a:pPr algn="l"/>
            <a:r>
              <a:rPr lang="en-US" sz="3200">
                <a:solidFill>
                  <a:srgbClr val="FFFFFF"/>
                </a:solidFill>
              </a:rPr>
              <a:t>Summary /Conclusion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7106" y="685801"/>
            <a:ext cx="6385918" cy="5105400"/>
          </a:xfrm>
        </p:spPr>
        <p:txBody>
          <a:bodyPr>
            <a:normAutofit/>
          </a:bodyPr>
          <a:lstStyle/>
          <a:p>
            <a:r>
              <a:rPr lang="en-US" sz="2000"/>
              <a:t>All in all this course developed what we realized in CTEC 128.</a:t>
            </a:r>
          </a:p>
          <a:p>
            <a:r>
              <a:rPr lang="en-US" sz="2000"/>
              <a:t> We utilized simply dominate and GUI instruments to outline information in CTEC 128. </a:t>
            </a:r>
          </a:p>
          <a:p>
            <a:r>
              <a:rPr lang="en-US" sz="2000"/>
              <a:t>In CTEC 298 we customized utilizing Python and its libraries to plot outlines and diagrams. </a:t>
            </a:r>
          </a:p>
        </p:txBody>
      </p:sp>
    </p:spTree>
    <p:extLst>
      <p:ext uri="{BB962C8B-B14F-4D97-AF65-F5344CB8AC3E}">
        <p14:creationId xmlns:p14="http://schemas.microsoft.com/office/powerpoint/2010/main" val="17998518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112" y="685801"/>
            <a:ext cx="2743200" cy="5105400"/>
          </a:xfrm>
        </p:spPr>
        <p:txBody>
          <a:bodyPr>
            <a:normAutofit/>
          </a:bodyPr>
          <a:lstStyle/>
          <a:p>
            <a:pPr algn="l"/>
            <a:r>
              <a:rPr lang="en-US" sz="3200">
                <a:solidFill>
                  <a:srgbClr val="FFFFFF"/>
                </a:solidFill>
              </a:rPr>
              <a:t>References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7106" y="685801"/>
            <a:ext cx="6385918" cy="5105400"/>
          </a:xfrm>
        </p:spPr>
        <p:txBody>
          <a:bodyPr>
            <a:normAutofit/>
          </a:bodyPr>
          <a:lstStyle/>
          <a:p>
            <a:r>
              <a:rPr lang="en-US" sz="2000" dirty="0"/>
              <a:t>Matplotlib</a:t>
            </a:r>
          </a:p>
          <a:p>
            <a:r>
              <a:rPr lang="en-US" sz="2000" dirty="0"/>
              <a:t>GitHub</a:t>
            </a:r>
          </a:p>
          <a:p>
            <a:r>
              <a:rPr lang="en-US" sz="2000" dirty="0"/>
              <a:t>City of Stockton, http://ww1.stocktonca.gov/Departments/Police. </a:t>
            </a:r>
          </a:p>
          <a:p>
            <a:r>
              <a:rPr lang="en-US" sz="2000" dirty="0"/>
              <a:t>US Census Bureau. About the Survey. The United States Census Bureau. https://</a:t>
            </a:r>
            <a:r>
              <a:rPr lang="en-US" sz="2000" dirty="0" err="1"/>
              <a:t>www.census.gov</a:t>
            </a:r>
            <a:r>
              <a:rPr lang="en-US" sz="2000" dirty="0"/>
              <a:t>/programs-surveys/</a:t>
            </a:r>
            <a:r>
              <a:rPr lang="en-US" sz="2000" dirty="0" err="1"/>
              <a:t>acs</a:t>
            </a:r>
            <a:r>
              <a:rPr lang="en-US" sz="2000" dirty="0"/>
              <a:t>/</a:t>
            </a:r>
            <a:r>
              <a:rPr lang="en-US" sz="2000" dirty="0" err="1"/>
              <a:t>about.html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77178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112" y="685801"/>
            <a:ext cx="2743200" cy="5105400"/>
          </a:xfrm>
        </p:spPr>
        <p:txBody>
          <a:bodyPr>
            <a:normAutofit/>
          </a:bodyPr>
          <a:lstStyle/>
          <a:p>
            <a:pPr algn="l"/>
            <a:r>
              <a:rPr lang="en-US" sz="3200">
                <a:solidFill>
                  <a:srgbClr val="FFFFFF"/>
                </a:solidFill>
              </a:rPr>
              <a:t>Table Of Contents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7106" y="685801"/>
            <a:ext cx="6385918" cy="5105400"/>
          </a:xfrm>
        </p:spPr>
        <p:txBody>
          <a:bodyPr>
            <a:normAutofit/>
          </a:bodyPr>
          <a:lstStyle/>
          <a:p>
            <a:r>
              <a:rPr lang="en-US" sz="2000"/>
              <a:t>Introduction</a:t>
            </a:r>
          </a:p>
          <a:p>
            <a:r>
              <a:rPr lang="en-US" sz="2000"/>
              <a:t>Summary of CTEC 128 paper </a:t>
            </a:r>
          </a:p>
          <a:p>
            <a:r>
              <a:rPr lang="en-US" sz="2000"/>
              <a:t>Description of CTEC 298 material</a:t>
            </a:r>
          </a:p>
          <a:p>
            <a:r>
              <a:rPr lang="en-US" sz="2000"/>
              <a:t>Description of the plot deliverables </a:t>
            </a:r>
          </a:p>
          <a:p>
            <a:r>
              <a:rPr lang="en-US" sz="2000"/>
              <a:t>Summary/Conclusion</a:t>
            </a:r>
          </a:p>
        </p:txBody>
      </p:sp>
    </p:spTree>
    <p:extLst>
      <p:ext uri="{BB962C8B-B14F-4D97-AF65-F5344CB8AC3E}">
        <p14:creationId xmlns:p14="http://schemas.microsoft.com/office/powerpoint/2010/main" val="772272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112" y="685801"/>
            <a:ext cx="2743200" cy="5105400"/>
          </a:xfrm>
        </p:spPr>
        <p:txBody>
          <a:bodyPr>
            <a:normAutofit/>
          </a:bodyPr>
          <a:lstStyle/>
          <a:p>
            <a:pPr algn="l"/>
            <a:r>
              <a:rPr lang="en-US" sz="3200">
                <a:solidFill>
                  <a:srgbClr val="FFFFFF"/>
                </a:solidFill>
              </a:rPr>
              <a:t>Introduction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7106" y="685801"/>
            <a:ext cx="6385918" cy="5105400"/>
          </a:xfrm>
        </p:spPr>
        <p:txBody>
          <a:bodyPr>
            <a:normAutofit/>
          </a:bodyPr>
          <a:lstStyle/>
          <a:p>
            <a:r>
              <a:rPr lang="en-US" sz="2000" dirty="0"/>
              <a:t>Data scientists examine which questions need answering and where to find the related data. </a:t>
            </a:r>
          </a:p>
          <a:p>
            <a:r>
              <a:rPr lang="en-US" sz="2000" dirty="0"/>
              <a:t>Through CTEC 128 and 298 we investigate data science and use of various tools that are used in the data science field.</a:t>
            </a:r>
          </a:p>
          <a:p>
            <a:r>
              <a:rPr lang="en-US" sz="2000" dirty="0"/>
              <a:t>By using tools like </a:t>
            </a:r>
            <a:r>
              <a:rPr lang="en-US" sz="2000" dirty="0" err="1"/>
              <a:t>Jupyter</a:t>
            </a:r>
            <a:r>
              <a:rPr lang="en-US" sz="2000" dirty="0"/>
              <a:t> Notebook and Python programming language  I was able to clean and display my data. </a:t>
            </a:r>
          </a:p>
        </p:txBody>
      </p:sp>
    </p:spTree>
    <p:extLst>
      <p:ext uri="{BB962C8B-B14F-4D97-AF65-F5344CB8AC3E}">
        <p14:creationId xmlns:p14="http://schemas.microsoft.com/office/powerpoint/2010/main" val="620375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112" y="685801"/>
            <a:ext cx="2743200" cy="5105400"/>
          </a:xfrm>
        </p:spPr>
        <p:txBody>
          <a:bodyPr>
            <a:normAutofit/>
          </a:bodyPr>
          <a:lstStyle/>
          <a:p>
            <a:pPr algn="l"/>
            <a:r>
              <a:rPr lang="en-US" sz="3200">
                <a:solidFill>
                  <a:srgbClr val="FFFFFF"/>
                </a:solidFill>
              </a:rPr>
              <a:t>Summary of CTEC 128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7106" y="685801"/>
            <a:ext cx="6385918" cy="5105400"/>
          </a:xfrm>
        </p:spPr>
        <p:txBody>
          <a:bodyPr>
            <a:normAutofit/>
          </a:bodyPr>
          <a:lstStyle/>
          <a:p>
            <a:r>
              <a:rPr lang="en-US" sz="2000" dirty="0"/>
              <a:t>The paper covers our decision making when it came to handling our data and what to look for when digging through the data.</a:t>
            </a:r>
          </a:p>
          <a:p>
            <a:r>
              <a:rPr lang="en-US" sz="2000" dirty="0"/>
              <a:t>Talked about using data ingestion to retrieve our data for the project.</a:t>
            </a:r>
          </a:p>
          <a:p>
            <a:r>
              <a:rPr lang="en-US" sz="2000" dirty="0"/>
              <a:t>Explained our data wrangling to narrow down our dataset.</a:t>
            </a:r>
          </a:p>
          <a:p>
            <a:r>
              <a:rPr lang="en-US" sz="2000" dirty="0"/>
              <a:t>The data set consisted of the Stockton, California police stops in 2012-2016. It has the race and age of the civilian. officer ID, reason for stop and search conducted.</a:t>
            </a:r>
          </a:p>
        </p:txBody>
      </p:sp>
    </p:spTree>
    <p:extLst>
      <p:ext uri="{BB962C8B-B14F-4D97-AF65-F5344CB8AC3E}">
        <p14:creationId xmlns:p14="http://schemas.microsoft.com/office/powerpoint/2010/main" val="2501084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5747778" cy="1752599"/>
          </a:xfrm>
        </p:spPr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Description of 298 Materials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2666999"/>
            <a:ext cx="5747778" cy="312420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/>
              <a:t>Throughout the semester I did Dataquest tutorials so we can be more acquainted with Phyton. </a:t>
            </a:r>
          </a:p>
          <a:p>
            <a:pPr>
              <a:lnSpc>
                <a:spcPct val="90000"/>
              </a:lnSpc>
            </a:pPr>
            <a:r>
              <a:rPr lang="en-US" sz="2200"/>
              <a:t>I worked on finishing instructional exercises on Matplotlib, NumPy, Pandas and Jupyiter Notebook in order to display the 6 six plots we learned.</a:t>
            </a:r>
          </a:p>
          <a:p>
            <a:pPr>
              <a:lnSpc>
                <a:spcPct val="90000"/>
              </a:lnSpc>
            </a:pPr>
            <a:r>
              <a:rPr lang="en-US" sz="2200"/>
              <a:t>I also used GitHub to display our tutorial completion.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5605" y="645285"/>
            <a:ext cx="2964755" cy="2520043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7777" y="3423522"/>
            <a:ext cx="3140411" cy="2457372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3278999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17D8E-89FD-344B-BA27-6FF8C2E81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616226"/>
          </a:xfrm>
        </p:spPr>
        <p:txBody>
          <a:bodyPr>
            <a:normAutofit fontScale="90000"/>
          </a:bodyPr>
          <a:lstStyle/>
          <a:p>
            <a:r>
              <a:rPr lang="en-US" dirty="0"/>
              <a:t>CTEC 128 data set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8B23DA-0EAF-7F49-A336-E4BB7660BD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6332" y="1576752"/>
            <a:ext cx="7879335" cy="4665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666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2871" y="301753"/>
            <a:ext cx="10018713" cy="795528"/>
          </a:xfrm>
        </p:spPr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CTEC 128 Dataset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60784" y="1828800"/>
            <a:ext cx="4489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Original Data Set Head/Tail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71816" y="1828800"/>
            <a:ext cx="4270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Wrangled /Clean Data  Head/Tail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67C4D6-9779-524A-B09E-C63BAF85D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88640"/>
            <a:ext cx="5893904" cy="37425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4BDB480-E03A-F346-9560-24C400F565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588641"/>
            <a:ext cx="6078931" cy="374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839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F8D5C46-63E5-40C5-A208-4B2189FA1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A42B4ED-376E-46C3-8BB2-EAFC660D11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94E0795D-42C3-4DFD-AEB0-286A1CF14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A2ACED1B-99D0-4C14-B63B-963889DCD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5C5D324F-33A3-4C66-BFE5-1742CA4E59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EC572FC8-A465-4BA3-BA4D-2EC538C042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66CC2B15-8E3B-4CFF-99E4-5B4E4D8CF9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4278928" cy="17525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Description of Plot – Line Graph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84310" y="2666999"/>
            <a:ext cx="4278929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/>
              <a:t>The line graph to the right displays the number of stops grouped by age and race.</a:t>
            </a:r>
          </a:p>
        </p:txBody>
      </p:sp>
      <p:sp>
        <p:nvSpPr>
          <p:cNvPr id="20" name="Rounded Rectangle 16">
            <a:extLst>
              <a:ext uri="{FF2B5EF4-FFF2-40B4-BE49-F238E27FC236}">
                <a16:creationId xmlns:a16="http://schemas.microsoft.com/office/drawing/2014/main" id="{63A60C88-7443-4827-9241-5019758CB4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648931"/>
            <a:ext cx="5407023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34407" y="1262923"/>
            <a:ext cx="4744154" cy="4044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462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28A4A409-9242-444A-AC1F-809866828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ABF65108-5AB6-40BD-BCAF-526D8E309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C77C904B-BC3A-472F-BB70-8750D41E4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6" name="Freeform 8">
              <a:extLst>
                <a:ext uri="{FF2B5EF4-FFF2-40B4-BE49-F238E27FC236}">
                  <a16:creationId xmlns:a16="http://schemas.microsoft.com/office/drawing/2014/main" id="{E910D569-2CFD-4010-B886-2F31BB8EC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7" name="Freeform 9">
              <a:extLst>
                <a:ext uri="{FF2B5EF4-FFF2-40B4-BE49-F238E27FC236}">
                  <a16:creationId xmlns:a16="http://schemas.microsoft.com/office/drawing/2014/main" id="{5A816932-FBAD-46C0-AA92-336589A5A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0">
              <a:extLst>
                <a:ext uri="{FF2B5EF4-FFF2-40B4-BE49-F238E27FC236}">
                  <a16:creationId xmlns:a16="http://schemas.microsoft.com/office/drawing/2014/main" id="{3D914BDD-E5E0-4DFB-8072-5B498F94A6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1">
              <a:extLst>
                <a:ext uri="{FF2B5EF4-FFF2-40B4-BE49-F238E27FC236}">
                  <a16:creationId xmlns:a16="http://schemas.microsoft.com/office/drawing/2014/main" id="{ED9E392E-46C2-4B84-A121-9B2BC452F0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2812385" cy="17525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/>
              <a:t>Bar Graph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84310" y="2666999"/>
            <a:ext cx="2812387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/>
              <a:t>The bar graph represents the number of stop total by age range</a:t>
            </a:r>
          </a:p>
        </p:txBody>
      </p:sp>
      <p:sp>
        <p:nvSpPr>
          <p:cNvPr id="31" name="Rounded Rectangle 16">
            <a:extLst>
              <a:ext uri="{FF2B5EF4-FFF2-40B4-BE49-F238E27FC236}">
                <a16:creationId xmlns:a16="http://schemas.microsoft.com/office/drawing/2014/main" id="{21ECAAB0-702B-4C08-B30F-0AFAC3479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1162" y="648931"/>
            <a:ext cx="6881862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941202" y="1374928"/>
            <a:ext cx="6237359" cy="3820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8834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598</TotalTime>
  <Words>437</Words>
  <Application>Microsoft Macintosh PowerPoint</Application>
  <PresentationFormat>Widescreen</PresentationFormat>
  <Paragraphs>47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Corbel</vt:lpstr>
      <vt:lpstr>Tahoma</vt:lpstr>
      <vt:lpstr>Parallax</vt:lpstr>
      <vt:lpstr>Data Science and Python</vt:lpstr>
      <vt:lpstr>Table Of Contents </vt:lpstr>
      <vt:lpstr>Introduction </vt:lpstr>
      <vt:lpstr>Summary of CTEC 128 </vt:lpstr>
      <vt:lpstr>Description of 298 Materials </vt:lpstr>
      <vt:lpstr>CTEC 128 data set </vt:lpstr>
      <vt:lpstr>CTEC 128 Dataset </vt:lpstr>
      <vt:lpstr>Description of Plot – Line Graph </vt:lpstr>
      <vt:lpstr>Bar Graph </vt:lpstr>
      <vt:lpstr>Histogram </vt:lpstr>
      <vt:lpstr>Stack Plot </vt:lpstr>
      <vt:lpstr>Pie chart/Plot </vt:lpstr>
      <vt:lpstr>Summary /Conclusion 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</dc:title>
  <dc:creator>Tyrik L. Edwards</dc:creator>
  <cp:lastModifiedBy>Tyrik Edwards</cp:lastModifiedBy>
  <cp:revision>29</cp:revision>
  <dcterms:created xsi:type="dcterms:W3CDTF">2021-10-21T13:08:16Z</dcterms:created>
  <dcterms:modified xsi:type="dcterms:W3CDTF">2021-10-22T00:55:29Z</dcterms:modified>
</cp:coreProperties>
</file>