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96" r:id="rId3"/>
    <p:sldId id="258" r:id="rId4"/>
    <p:sldId id="297" r:id="rId5"/>
    <p:sldId id="259" r:id="rId6"/>
    <p:sldId id="262" r:id="rId7"/>
    <p:sldId id="300" r:id="rId8"/>
    <p:sldId id="263" r:id="rId9"/>
    <p:sldId id="261" r:id="rId10"/>
    <p:sldId id="257" r:id="rId11"/>
    <p:sldId id="305" r:id="rId12"/>
    <p:sldId id="298" r:id="rId13"/>
    <p:sldId id="304" r:id="rId14"/>
  </p:sldIdLst>
  <p:sldSz cx="9144000" cy="5143500" type="screen16x9"/>
  <p:notesSz cx="6858000" cy="9144000"/>
  <p:embeddedFontLst>
    <p:embeddedFont>
      <p:font typeface="Aldrich" panose="020B0604020202020204" charset="0"/>
      <p:regular r:id="rId16"/>
    </p:embeddedFont>
    <p:embeddedFont>
      <p:font typeface="Anaheim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  <p:embeddedFont>
      <p:font typeface="Rajdhani Medium" panose="020B0604020202020204" charset="0"/>
      <p:regular r:id="rId31"/>
      <p:bold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7A531A-37CE-4E03-B054-838F09756E3C}">
  <a:tblStyle styleId="{967A531A-37CE-4E03-B054-838F0975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D64222-4059-4C53-AEFF-9B0BFB0517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09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9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5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83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6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3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44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drich"/>
              <a:buNone/>
              <a:defRPr sz="5200">
                <a:solidFill>
                  <a:srgbClr val="191919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5400" y="4442836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43661" y="36269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13220" y="42560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-8" y="270644"/>
            <a:ext cx="452342" cy="1536287"/>
            <a:chOff x="-2839708" y="-564268"/>
            <a:chExt cx="452342" cy="153628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140278" y="-729842"/>
            <a:ext cx="887379" cy="1357936"/>
            <a:chOff x="-4292080" y="-124404"/>
            <a:chExt cx="770763" cy="1179481"/>
          </a:xfrm>
        </p:grpSpPr>
        <p:sp>
          <p:nvSpPr>
            <p:cNvPr id="29" name="Google Shape;29;p2"/>
            <p:cNvSpPr/>
            <p:nvPr/>
          </p:nvSpPr>
          <p:spPr>
            <a:xfrm>
              <a:off x="-4292080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2080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292080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292080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292080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046049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46049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046049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046049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046049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3799923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799923" y="1622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799923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799923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7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3799923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553892" y="-12440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553892" y="162394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32575" y="16288"/>
                  </a:moveTo>
                  <a:cubicBezTo>
                    <a:pt x="32575" y="25283"/>
                    <a:pt x="25283" y="32576"/>
                    <a:pt x="16288" y="32576"/>
                  </a:cubicBezTo>
                  <a:cubicBezTo>
                    <a:pt x="7292" y="32576"/>
                    <a:pt x="0" y="25283"/>
                    <a:pt x="0" y="16288"/>
                  </a:cubicBezTo>
                  <a:cubicBezTo>
                    <a:pt x="0" y="7292"/>
                    <a:pt x="7292" y="0"/>
                    <a:pt x="16288" y="0"/>
                  </a:cubicBezTo>
                  <a:cubicBezTo>
                    <a:pt x="25283" y="0"/>
                    <a:pt x="32575" y="7292"/>
                    <a:pt x="32575" y="16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3553892" y="449097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53892" y="735799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7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7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3553892" y="1022502"/>
              <a:ext cx="32575" cy="32575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6" y="0"/>
                    <a:pt x="32575" y="7239"/>
                    <a:pt x="32575" y="16288"/>
                  </a:cubicBezTo>
                  <a:cubicBezTo>
                    <a:pt x="32575" y="25336"/>
                    <a:pt x="25336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8746245" y="476331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92949" y="32150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5"/>
          <p:cNvGrpSpPr/>
          <p:nvPr/>
        </p:nvGrpSpPr>
        <p:grpSpPr>
          <a:xfrm>
            <a:off x="57" y="4335524"/>
            <a:ext cx="1228439" cy="807958"/>
            <a:chOff x="-6331763" y="1018215"/>
            <a:chExt cx="1228439" cy="2693193"/>
          </a:xfrm>
        </p:grpSpPr>
        <p:sp>
          <p:nvSpPr>
            <p:cNvPr id="591" name="Google Shape;591;p2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5"/>
          <p:cNvSpPr/>
          <p:nvPr/>
        </p:nvSpPr>
        <p:spPr>
          <a:xfrm>
            <a:off x="8700450" y="-57857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25"/>
          <p:cNvGrpSpPr/>
          <p:nvPr/>
        </p:nvGrpSpPr>
        <p:grpSpPr>
          <a:xfrm>
            <a:off x="-8" y="253244"/>
            <a:ext cx="452342" cy="1536287"/>
            <a:chOff x="-2839708" y="-564268"/>
            <a:chExt cx="452342" cy="1536287"/>
          </a:xfrm>
        </p:grpSpPr>
        <p:grpSp>
          <p:nvGrpSpPr>
            <p:cNvPr id="595" name="Google Shape;595;p25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25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8" name="Google Shape;608;p25"/>
          <p:cNvSpPr/>
          <p:nvPr/>
        </p:nvSpPr>
        <p:spPr>
          <a:xfrm>
            <a:off x="8430770" y="253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4659849" y="47752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8670661" y="320378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25"/>
          <p:cNvGrpSpPr/>
          <p:nvPr/>
        </p:nvGrpSpPr>
        <p:grpSpPr>
          <a:xfrm>
            <a:off x="3694124" y="248187"/>
            <a:ext cx="1630584" cy="125730"/>
            <a:chOff x="-3881076" y="4560087"/>
            <a:chExt cx="1630584" cy="125730"/>
          </a:xfrm>
        </p:grpSpPr>
        <p:sp>
          <p:nvSpPr>
            <p:cNvPr id="612" name="Google Shape;612;p2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>
            <a:off x="395550" y="46039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1189320" y="440513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618;p26"/>
          <p:cNvGrpSpPr/>
          <p:nvPr/>
        </p:nvGrpSpPr>
        <p:grpSpPr>
          <a:xfrm>
            <a:off x="-7834" y="2929021"/>
            <a:ext cx="604163" cy="697814"/>
            <a:chOff x="-2355372" y="2872133"/>
            <a:chExt cx="604163" cy="697814"/>
          </a:xfrm>
        </p:grpSpPr>
        <p:sp>
          <p:nvSpPr>
            <p:cNvPr id="619" name="Google Shape;619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7915607" y="40"/>
            <a:ext cx="1228439" cy="3626923"/>
            <a:chOff x="-6331763" y="1018215"/>
            <a:chExt cx="1228439" cy="2693193"/>
          </a:xfrm>
        </p:grpSpPr>
        <p:sp>
          <p:nvSpPr>
            <p:cNvPr id="629" name="Google Shape;629;p2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1592612" y="1163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8719936" y="45175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26"/>
          <p:cNvGrpSpPr/>
          <p:nvPr/>
        </p:nvGrpSpPr>
        <p:grpSpPr>
          <a:xfrm>
            <a:off x="6446166" y="-158404"/>
            <a:ext cx="604163" cy="697814"/>
            <a:chOff x="-2355372" y="2872133"/>
            <a:chExt cx="604163" cy="697814"/>
          </a:xfrm>
        </p:grpSpPr>
        <p:sp>
          <p:nvSpPr>
            <p:cNvPr id="634" name="Google Shape;634;p26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4"/>
          <p:cNvGrpSpPr/>
          <p:nvPr/>
        </p:nvGrpSpPr>
        <p:grpSpPr>
          <a:xfrm>
            <a:off x="5215924" y="4827462"/>
            <a:ext cx="1630584" cy="125730"/>
            <a:chOff x="-3881076" y="4560087"/>
            <a:chExt cx="1630584" cy="125730"/>
          </a:xfrm>
        </p:grpSpPr>
        <p:sp>
          <p:nvSpPr>
            <p:cNvPr id="74" name="Google Shape;74;p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91667" y="3607219"/>
            <a:ext cx="452342" cy="1536287"/>
            <a:chOff x="-2839708" y="-564268"/>
            <a:chExt cx="452342" cy="1536287"/>
          </a:xfrm>
        </p:grpSpPr>
        <p:grpSp>
          <p:nvGrpSpPr>
            <p:cNvPr id="78" name="Google Shape;78;p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/>
          <p:nvPr/>
        </p:nvSpPr>
        <p:spPr>
          <a:xfrm>
            <a:off x="7392100" y="-59370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691686" y="1413734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-5" y="-7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7" y="4659524"/>
            <a:ext cx="1228439" cy="461613"/>
            <a:chOff x="-6331763" y="1018215"/>
            <a:chExt cx="1228439" cy="2693193"/>
          </a:xfrm>
        </p:grpSpPr>
        <p:sp>
          <p:nvSpPr>
            <p:cNvPr id="95" name="Google Shape;95;p4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55575" y="4644498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495370" y="4486180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 rot="5400000">
            <a:off x="8179751" y="533846"/>
            <a:ext cx="1228439" cy="699961"/>
            <a:chOff x="-6331763" y="1018215"/>
            <a:chExt cx="1228439" cy="2693193"/>
          </a:xfrm>
        </p:grpSpPr>
        <p:sp>
          <p:nvSpPr>
            <p:cNvPr id="106" name="Google Shape;106;p5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3" y="348246"/>
            <a:ext cx="604163" cy="697814"/>
            <a:chOff x="-2355372" y="2872133"/>
            <a:chExt cx="604163" cy="697814"/>
          </a:xfrm>
        </p:grpSpPr>
        <p:sp>
          <p:nvSpPr>
            <p:cNvPr id="109" name="Google Shape;109;p5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5640887" y="14565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279887" y="46143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>
            <a:spLocks noGrp="1"/>
          </p:cNvSpPr>
          <p:nvPr>
            <p:ph type="pic" idx="2"/>
          </p:nvPr>
        </p:nvSpPr>
        <p:spPr>
          <a:xfrm>
            <a:off x="0" y="0"/>
            <a:ext cx="373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7"/>
          <p:cNvSpPr/>
          <p:nvPr/>
        </p:nvSpPr>
        <p:spPr>
          <a:xfrm>
            <a:off x="8721250" y="-117452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559520" y="695568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7"/>
          <p:cNvGrpSpPr/>
          <p:nvPr/>
        </p:nvGrpSpPr>
        <p:grpSpPr>
          <a:xfrm rot="-5400000">
            <a:off x="5762617" y="4149245"/>
            <a:ext cx="452342" cy="1536287"/>
            <a:chOff x="-2839708" y="-564268"/>
            <a:chExt cx="452342" cy="1536287"/>
          </a:xfrm>
        </p:grpSpPr>
        <p:grpSp>
          <p:nvGrpSpPr>
            <p:cNvPr id="152" name="Google Shape;152;p7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153" name="Google Shape;153;p7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7"/>
          <p:cNvSpPr/>
          <p:nvPr/>
        </p:nvSpPr>
        <p:spPr>
          <a:xfrm>
            <a:off x="8657099" y="45026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4072924" y="262850"/>
            <a:ext cx="1630584" cy="125730"/>
            <a:chOff x="-3881076" y="4560087"/>
            <a:chExt cx="1630584" cy="125730"/>
          </a:xfrm>
        </p:grpSpPr>
        <p:sp>
          <p:nvSpPr>
            <p:cNvPr id="167" name="Google Shape;167;p7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324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9131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4"/>
          </p:nvPr>
        </p:nvSpPr>
        <p:spPr>
          <a:xfrm>
            <a:off x="1736000" y="19714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5937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7444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subTitle" idx="8"/>
          </p:nvPr>
        </p:nvSpPr>
        <p:spPr>
          <a:xfrm>
            <a:off x="1736000" y="333279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955098"/>
            <a:ext cx="901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4008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-8" y="3607219"/>
            <a:ext cx="452342" cy="1536287"/>
            <a:chOff x="-2839708" y="-564268"/>
            <a:chExt cx="452342" cy="1536287"/>
          </a:xfrm>
        </p:grpSpPr>
        <p:grpSp>
          <p:nvGrpSpPr>
            <p:cNvPr id="218" name="Google Shape;218;p11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226" name="Google Shape;226;p11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11"/>
          <p:cNvSpPr/>
          <p:nvPr/>
        </p:nvSpPr>
        <p:spPr>
          <a:xfrm>
            <a:off x="2082537" y="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8" y="18051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2"/>
          </p:nvPr>
        </p:nvSpPr>
        <p:spPr>
          <a:xfrm>
            <a:off x="720000" y="267607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"/>
          <p:cNvSpPr txBox="1">
            <a:spLocks noGrp="1"/>
          </p:cNvSpPr>
          <p:nvPr>
            <p:ph type="subTitle" idx="3"/>
          </p:nvPr>
        </p:nvSpPr>
        <p:spPr>
          <a:xfrm>
            <a:off x="720000" y="38372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/>
          <p:nvPr/>
        </p:nvSpPr>
        <p:spPr>
          <a:xfrm>
            <a:off x="-609838" y="-424627"/>
            <a:ext cx="1038682" cy="1038720"/>
          </a:xfrm>
          <a:custGeom>
            <a:avLst/>
            <a:gdLst/>
            <a:ahLst/>
            <a:cxnLst/>
            <a:rect l="l" t="t" r="r" b="b"/>
            <a:pathLst>
              <a:path w="2596705" h="2596800" extrusionOk="0">
                <a:moveTo>
                  <a:pt x="2596706" y="2596801"/>
                </a:moveTo>
                <a:lnTo>
                  <a:pt x="0" y="2596801"/>
                </a:lnTo>
                <a:lnTo>
                  <a:pt x="0" y="0"/>
                </a:lnTo>
                <a:lnTo>
                  <a:pt x="2596706" y="0"/>
                </a:lnTo>
                <a:lnTo>
                  <a:pt x="2596706" y="2596801"/>
                </a:lnTo>
                <a:close/>
                <a:moveTo>
                  <a:pt x="150400" y="2446306"/>
                </a:moveTo>
                <a:lnTo>
                  <a:pt x="2446306" y="2446306"/>
                </a:lnTo>
                <a:lnTo>
                  <a:pt x="2446306" y="150400"/>
                </a:lnTo>
                <a:lnTo>
                  <a:pt x="150400" y="150400"/>
                </a:lnTo>
                <a:lnTo>
                  <a:pt x="150400" y="244630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8430786" y="4604009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-5" y="47457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1"/>
          <p:cNvGrpSpPr/>
          <p:nvPr/>
        </p:nvGrpSpPr>
        <p:grpSpPr>
          <a:xfrm>
            <a:off x="8539828" y="1382971"/>
            <a:ext cx="604163" cy="697814"/>
            <a:chOff x="-2355372" y="2872133"/>
            <a:chExt cx="604163" cy="697814"/>
          </a:xfrm>
        </p:grpSpPr>
        <p:sp>
          <p:nvSpPr>
            <p:cNvPr id="483" name="Google Shape;483;p21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2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2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2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2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22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22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22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2" name="Google Shape;502;p22"/>
          <p:cNvGrpSpPr/>
          <p:nvPr/>
        </p:nvGrpSpPr>
        <p:grpSpPr>
          <a:xfrm rot="5400000">
            <a:off x="7273492" y="4149194"/>
            <a:ext cx="452342" cy="1536287"/>
            <a:chOff x="-2839708" y="-564268"/>
            <a:chExt cx="452342" cy="1536287"/>
          </a:xfrm>
        </p:grpSpPr>
        <p:grpSp>
          <p:nvGrpSpPr>
            <p:cNvPr id="503" name="Google Shape;503;p22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04" name="Google Shape;504;p22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6" name="Google Shape;516;p22"/>
          <p:cNvGrpSpPr/>
          <p:nvPr/>
        </p:nvGrpSpPr>
        <p:grpSpPr>
          <a:xfrm rot="-5400000">
            <a:off x="8185584" y="238393"/>
            <a:ext cx="1228439" cy="751670"/>
            <a:chOff x="-6331763" y="1018215"/>
            <a:chExt cx="1228439" cy="2693193"/>
          </a:xfrm>
        </p:grpSpPr>
        <p:sp>
          <p:nvSpPr>
            <p:cNvPr id="517" name="Google Shape;517;p2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2"/>
          <p:cNvSpPr/>
          <p:nvPr/>
        </p:nvSpPr>
        <p:spPr>
          <a:xfrm>
            <a:off x="4553299" y="950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754874" y="34076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22"/>
          <p:cNvGrpSpPr/>
          <p:nvPr/>
        </p:nvGrpSpPr>
        <p:grpSpPr>
          <a:xfrm rot="-5400000">
            <a:off x="46828" y="4689396"/>
            <a:ext cx="604163" cy="697814"/>
            <a:chOff x="-2355372" y="2872133"/>
            <a:chExt cx="604163" cy="697814"/>
          </a:xfrm>
        </p:grpSpPr>
        <p:sp>
          <p:nvSpPr>
            <p:cNvPr id="522" name="Google Shape;522;p22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4"/>
          <p:cNvGrpSpPr/>
          <p:nvPr/>
        </p:nvGrpSpPr>
        <p:grpSpPr>
          <a:xfrm rot="-5400000">
            <a:off x="1255192" y="4139395"/>
            <a:ext cx="452342" cy="1536287"/>
            <a:chOff x="-2839708" y="-564268"/>
            <a:chExt cx="452342" cy="1536287"/>
          </a:xfrm>
        </p:grpSpPr>
        <p:grpSp>
          <p:nvGrpSpPr>
            <p:cNvPr id="566" name="Google Shape;566;p24"/>
            <p:cNvGrpSpPr/>
            <p:nvPr/>
          </p:nvGrpSpPr>
          <p:grpSpPr>
            <a:xfrm>
              <a:off x="-2839708" y="193160"/>
              <a:ext cx="452342" cy="778859"/>
              <a:chOff x="6506717" y="1562385"/>
              <a:chExt cx="452342" cy="778859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6506717" y="2319718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6506717" y="216827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6506717" y="2016823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6506717" y="1865280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6506717" y="171383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6506717" y="156238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4"/>
            <p:cNvGrpSpPr/>
            <p:nvPr/>
          </p:nvGrpSpPr>
          <p:grpSpPr>
            <a:xfrm>
              <a:off x="-2839708" y="-564268"/>
              <a:ext cx="452342" cy="627411"/>
              <a:chOff x="6506717" y="804957"/>
              <a:chExt cx="452342" cy="627411"/>
            </a:xfrm>
          </p:grpSpPr>
          <p:sp>
            <p:nvSpPr>
              <p:cNvPr id="574" name="Google Shape;574;p24"/>
              <p:cNvSpPr/>
              <p:nvPr/>
            </p:nvSpPr>
            <p:spPr>
              <a:xfrm>
                <a:off x="6506717" y="1410842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6506717" y="1259395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6506717" y="110794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6"/>
                    </a:lnTo>
                    <a:lnTo>
                      <a:pt x="0" y="21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6506717" y="956404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6506717" y="804957"/>
                <a:ext cx="452342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452342" h="21526" extrusionOk="0">
                    <a:moveTo>
                      <a:pt x="0" y="0"/>
                    </a:moveTo>
                    <a:lnTo>
                      <a:pt x="452342" y="0"/>
                    </a:lnTo>
                    <a:lnTo>
                      <a:pt x="452342" y="21527"/>
                    </a:lnTo>
                    <a:lnTo>
                      <a:pt x="0" y="215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9" name="Google Shape;579;p24"/>
          <p:cNvSpPr/>
          <p:nvPr/>
        </p:nvSpPr>
        <p:spPr>
          <a:xfrm>
            <a:off x="171774" y="355374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8706174" y="1537996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24"/>
          <p:cNvGrpSpPr/>
          <p:nvPr/>
        </p:nvGrpSpPr>
        <p:grpSpPr>
          <a:xfrm>
            <a:off x="6485924" y="4730037"/>
            <a:ext cx="1630584" cy="125730"/>
            <a:chOff x="-3881076" y="4560087"/>
            <a:chExt cx="1630584" cy="125730"/>
          </a:xfrm>
        </p:grpSpPr>
        <p:sp>
          <p:nvSpPr>
            <p:cNvPr id="582" name="Google Shape;582;p24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24"/>
          <p:cNvSpPr/>
          <p:nvPr/>
        </p:nvSpPr>
        <p:spPr>
          <a:xfrm>
            <a:off x="955224" y="18757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4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1"/>
          </p:nvPr>
        </p:nvSpPr>
        <p:spPr>
          <a:xfrm>
            <a:off x="1377575" y="2284575"/>
            <a:ext cx="3678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377575" y="3492325"/>
            <a:ext cx="3678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rPr>
              <a:t>CREDITS: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includes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,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 </a:t>
            </a:r>
            <a:endParaRPr sz="1000">
              <a:solidFill>
                <a:schemeClr val="accent3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●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○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Char char="■"/>
              <a:defRPr sz="1200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7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ckson-mwanik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inkedin.com/in/benedict-kuloba-76954512a/" TargetMode="External"/><Relationship Id="rId4" Type="http://schemas.openxmlformats.org/officeDocument/2006/relationships/hyperlink" Target="https://www.linkedin.com/in/marion-achieng-0747712a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/>
          <p:nvPr/>
        </p:nvSpPr>
        <p:spPr>
          <a:xfrm>
            <a:off x="4119388" y="272780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30"/>
          <p:cNvSpPr txBox="1">
            <a:spLocks noGrp="1"/>
          </p:cNvSpPr>
          <p:nvPr>
            <p:ph type="ctrTitle"/>
          </p:nvPr>
        </p:nvSpPr>
        <p:spPr>
          <a:xfrm>
            <a:off x="713225" y="824700"/>
            <a:ext cx="64092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Used Car Prices in Kenya</a:t>
            </a:r>
            <a:endParaRPr dirty="0"/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713225" y="2200000"/>
            <a:ext cx="596324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Machine Learning for accurate price estimation</a:t>
            </a:r>
            <a:endParaRPr dirty="0"/>
          </a:p>
        </p:txBody>
      </p:sp>
      <p:grpSp>
        <p:nvGrpSpPr>
          <p:cNvPr id="656" name="Google Shape;656;p30"/>
          <p:cNvGrpSpPr/>
          <p:nvPr/>
        </p:nvGrpSpPr>
        <p:grpSpPr>
          <a:xfrm>
            <a:off x="7517800" y="-10"/>
            <a:ext cx="1228439" cy="2693193"/>
            <a:chOff x="-6331763" y="1018215"/>
            <a:chExt cx="1228439" cy="2693193"/>
          </a:xfrm>
        </p:grpSpPr>
        <p:sp>
          <p:nvSpPr>
            <p:cNvPr id="657" name="Google Shape;657;p30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0"/>
          <p:cNvGrpSpPr/>
          <p:nvPr/>
        </p:nvGrpSpPr>
        <p:grpSpPr>
          <a:xfrm>
            <a:off x="2672203" y="3239131"/>
            <a:ext cx="1630584" cy="125730"/>
            <a:chOff x="-3881076" y="4560087"/>
            <a:chExt cx="1630584" cy="125730"/>
          </a:xfrm>
        </p:grpSpPr>
        <p:sp>
          <p:nvSpPr>
            <p:cNvPr id="660" name="Google Shape;660;p30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3860407" y="3252215"/>
            <a:ext cx="3885972" cy="1259268"/>
            <a:chOff x="4594580" y="3257718"/>
            <a:chExt cx="3080926" cy="998389"/>
          </a:xfrm>
        </p:grpSpPr>
        <p:grpSp>
          <p:nvGrpSpPr>
            <p:cNvPr id="664" name="Google Shape;664;p30"/>
            <p:cNvGrpSpPr/>
            <p:nvPr/>
          </p:nvGrpSpPr>
          <p:grpSpPr>
            <a:xfrm>
              <a:off x="4773489" y="3809162"/>
              <a:ext cx="517429" cy="446945"/>
              <a:chOff x="8697789" y="2390712"/>
              <a:chExt cx="517429" cy="446945"/>
            </a:xfrm>
          </p:grpSpPr>
          <p:sp>
            <p:nvSpPr>
              <p:cNvPr id="665" name="Google Shape;665;p30"/>
              <p:cNvSpPr/>
              <p:nvPr/>
            </p:nvSpPr>
            <p:spPr>
              <a:xfrm>
                <a:off x="8697789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883483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6" y="223391"/>
                    </a:moveTo>
                    <a:cubicBezTo>
                      <a:pt x="380386" y="346766"/>
                      <a:pt x="295234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4" y="0"/>
                      <a:pt x="380386" y="100015"/>
                      <a:pt x="380386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30"/>
            <p:cNvSpPr/>
            <p:nvPr/>
          </p:nvSpPr>
          <p:spPr>
            <a:xfrm>
              <a:off x="4773489" y="3809162"/>
              <a:ext cx="327236" cy="446944"/>
            </a:xfrm>
            <a:custGeom>
              <a:avLst/>
              <a:gdLst/>
              <a:ahLst/>
              <a:cxnLst/>
              <a:rect l="l" t="t" r="r" b="b"/>
              <a:pathLst>
                <a:path w="327236" h="446944" extrusionOk="0">
                  <a:moveTo>
                    <a:pt x="190193" y="164"/>
                  </a:moveTo>
                  <a:cubicBezTo>
                    <a:pt x="85203" y="164"/>
                    <a:pt x="0" y="100248"/>
                    <a:pt x="0" y="223554"/>
                  </a:cubicBezTo>
                  <a:cubicBezTo>
                    <a:pt x="0" y="346861"/>
                    <a:pt x="85039" y="446945"/>
                    <a:pt x="190193" y="446945"/>
                  </a:cubicBezTo>
                  <a:lnTo>
                    <a:pt x="327236" y="446945"/>
                  </a:lnTo>
                  <a:lnTo>
                    <a:pt x="327236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91053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6" y="223391"/>
                  </a:moveTo>
                  <a:cubicBezTo>
                    <a:pt x="380386" y="346766"/>
                    <a:pt x="295234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4" y="0"/>
                    <a:pt x="380386" y="100015"/>
                    <a:pt x="380386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594908" y="3257881"/>
              <a:ext cx="2326304" cy="887511"/>
            </a:xfrm>
            <a:custGeom>
              <a:avLst/>
              <a:gdLst/>
              <a:ahLst/>
              <a:cxnLst/>
              <a:rect l="l" t="t" r="r" b="b"/>
              <a:pathLst>
                <a:path w="2326304" h="887511" extrusionOk="0">
                  <a:moveTo>
                    <a:pt x="2326141" y="689633"/>
                  </a:moveTo>
                  <a:lnTo>
                    <a:pt x="2186808" y="887512"/>
                  </a:lnTo>
                  <a:lnTo>
                    <a:pt x="123143" y="887512"/>
                  </a:lnTo>
                  <a:cubicBezTo>
                    <a:pt x="77025" y="887512"/>
                    <a:pt x="36959" y="862327"/>
                    <a:pt x="15863" y="824877"/>
                  </a:cubicBezTo>
                  <a:cubicBezTo>
                    <a:pt x="12265" y="818663"/>
                    <a:pt x="9322" y="812122"/>
                    <a:pt x="6868" y="805253"/>
                  </a:cubicBezTo>
                  <a:cubicBezTo>
                    <a:pt x="2453" y="792497"/>
                    <a:pt x="0" y="778597"/>
                    <a:pt x="0" y="764206"/>
                  </a:cubicBezTo>
                  <a:lnTo>
                    <a:pt x="0" y="594291"/>
                  </a:lnTo>
                  <a:cubicBezTo>
                    <a:pt x="0" y="576793"/>
                    <a:pt x="2944" y="559949"/>
                    <a:pt x="8504" y="544086"/>
                  </a:cubicBezTo>
                  <a:cubicBezTo>
                    <a:pt x="15863" y="522499"/>
                    <a:pt x="28128" y="502711"/>
                    <a:pt x="43828" y="486684"/>
                  </a:cubicBezTo>
                  <a:cubicBezTo>
                    <a:pt x="61489" y="468368"/>
                    <a:pt x="83894" y="454468"/>
                    <a:pt x="109569" y="446781"/>
                  </a:cubicBezTo>
                  <a:lnTo>
                    <a:pt x="579573" y="305322"/>
                  </a:lnTo>
                  <a:lnTo>
                    <a:pt x="955215" y="70321"/>
                  </a:lnTo>
                  <a:cubicBezTo>
                    <a:pt x="1028643" y="24367"/>
                    <a:pt x="1113519" y="0"/>
                    <a:pt x="1200030" y="0"/>
                  </a:cubicBezTo>
                  <a:lnTo>
                    <a:pt x="1837331" y="0"/>
                  </a:lnTo>
                  <a:lnTo>
                    <a:pt x="1941340" y="246449"/>
                  </a:lnTo>
                  <a:lnTo>
                    <a:pt x="2186971" y="300907"/>
                  </a:lnTo>
                  <a:lnTo>
                    <a:pt x="2326305" y="6896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0" name="Google Shape;670;p30"/>
            <p:cNvGrpSpPr/>
            <p:nvPr/>
          </p:nvGrpSpPr>
          <p:grpSpPr>
            <a:xfrm>
              <a:off x="5528536" y="3809162"/>
              <a:ext cx="517429" cy="446945"/>
              <a:chOff x="9452836" y="2390712"/>
              <a:chExt cx="517429" cy="446945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9452836" y="2390712"/>
                <a:ext cx="327236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6" h="446944" extrusionOk="0">
                    <a:moveTo>
                      <a:pt x="190193" y="164"/>
                    </a:moveTo>
                    <a:cubicBezTo>
                      <a:pt x="85203" y="164"/>
                      <a:pt x="0" y="100248"/>
                      <a:pt x="0" y="223554"/>
                    </a:cubicBezTo>
                    <a:cubicBezTo>
                      <a:pt x="0" y="346861"/>
                      <a:pt x="85039" y="446945"/>
                      <a:pt x="190193" y="446945"/>
                    </a:cubicBezTo>
                    <a:lnTo>
                      <a:pt x="327236" y="446945"/>
                    </a:lnTo>
                    <a:lnTo>
                      <a:pt x="327236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9589880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3" y="446781"/>
                    </a:cubicBezTo>
                    <a:cubicBezTo>
                      <a:pt x="85152" y="446781"/>
                      <a:pt x="0" y="346766"/>
                      <a:pt x="0" y="223391"/>
                    </a:cubicBezTo>
                    <a:cubicBezTo>
                      <a:pt x="0" y="100015"/>
                      <a:pt x="85152" y="0"/>
                      <a:pt x="190193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9642539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4" y="303360"/>
                      <a:pt x="137534" y="303360"/>
                    </a:cubicBezTo>
                    <a:cubicBezTo>
                      <a:pt x="204093" y="303360"/>
                      <a:pt x="258060" y="239908"/>
                      <a:pt x="258060" y="161737"/>
                    </a:cubicBezTo>
                    <a:cubicBezTo>
                      <a:pt x="258060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9659547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2" y="141622"/>
                    </a:moveTo>
                    <a:cubicBezTo>
                      <a:pt x="241052" y="219838"/>
                      <a:pt x="187090" y="283245"/>
                      <a:pt x="120526" y="283245"/>
                    </a:cubicBezTo>
                    <a:cubicBezTo>
                      <a:pt x="53962" y="283245"/>
                      <a:pt x="0" y="219838"/>
                      <a:pt x="0" y="141622"/>
                    </a:cubicBezTo>
                    <a:cubicBezTo>
                      <a:pt x="0" y="63407"/>
                      <a:pt x="53962" y="0"/>
                      <a:pt x="120526" y="0"/>
                    </a:cubicBezTo>
                    <a:cubicBezTo>
                      <a:pt x="187090" y="0"/>
                      <a:pt x="241052" y="63407"/>
                      <a:pt x="241052" y="141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9707462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4" y="170405"/>
                      <a:pt x="0" y="132137"/>
                      <a:pt x="0" y="85202"/>
                    </a:cubicBezTo>
                    <a:cubicBezTo>
                      <a:pt x="0" y="38268"/>
                      <a:pt x="32544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1" y="150453"/>
                      <a:pt x="128049" y="121180"/>
                      <a:pt x="128049" y="85202"/>
                    </a:cubicBezTo>
                    <a:cubicBezTo>
                      <a:pt x="128049" y="49224"/>
                      <a:pt x="103191" y="19951"/>
                      <a:pt x="72610" y="199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30"/>
            <p:cNvSpPr/>
            <p:nvPr/>
          </p:nvSpPr>
          <p:spPr>
            <a:xfrm>
              <a:off x="5735247" y="3753069"/>
              <a:ext cx="377278" cy="392323"/>
            </a:xfrm>
            <a:custGeom>
              <a:avLst/>
              <a:gdLst/>
              <a:ahLst/>
              <a:cxnLst/>
              <a:rect l="l" t="t" r="r" b="b"/>
              <a:pathLst>
                <a:path w="377278" h="392323" extrusionOk="0">
                  <a:moveTo>
                    <a:pt x="0" y="0"/>
                  </a:moveTo>
                  <a:lnTo>
                    <a:pt x="377278" y="0"/>
                  </a:lnTo>
                  <a:lnTo>
                    <a:pt x="377278" y="392324"/>
                  </a:lnTo>
                  <a:lnTo>
                    <a:pt x="0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168969" y="3753069"/>
              <a:ext cx="461663" cy="392323"/>
            </a:xfrm>
            <a:custGeom>
              <a:avLst/>
              <a:gdLst/>
              <a:ahLst/>
              <a:cxnLst/>
              <a:rect l="l" t="t" r="r" b="b"/>
              <a:pathLst>
                <a:path w="461663" h="392323" extrusionOk="0">
                  <a:moveTo>
                    <a:pt x="377116" y="392324"/>
                  </a:moveTo>
                  <a:lnTo>
                    <a:pt x="0" y="392324"/>
                  </a:lnTo>
                  <a:lnTo>
                    <a:pt x="0" y="0"/>
                  </a:lnTo>
                  <a:lnTo>
                    <a:pt x="461664" y="57565"/>
                  </a:lnTo>
                  <a:lnTo>
                    <a:pt x="377116" y="392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665580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3" y="446781"/>
                  </a:cubicBezTo>
                  <a:cubicBezTo>
                    <a:pt x="85152" y="446781"/>
                    <a:pt x="0" y="346766"/>
                    <a:pt x="0" y="223391"/>
                  </a:cubicBezTo>
                  <a:cubicBezTo>
                    <a:pt x="0" y="100015"/>
                    <a:pt x="85152" y="0"/>
                    <a:pt x="190193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718239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4" y="303360"/>
                    <a:pt x="137534" y="303360"/>
                  </a:cubicBezTo>
                  <a:cubicBezTo>
                    <a:pt x="204093" y="303360"/>
                    <a:pt x="258060" y="239908"/>
                    <a:pt x="258060" y="161737"/>
                  </a:cubicBezTo>
                  <a:cubicBezTo>
                    <a:pt x="258060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735247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2" y="141622"/>
                  </a:moveTo>
                  <a:cubicBezTo>
                    <a:pt x="241052" y="219838"/>
                    <a:pt x="187090" y="283245"/>
                    <a:pt x="120526" y="283245"/>
                  </a:cubicBezTo>
                  <a:cubicBezTo>
                    <a:pt x="53962" y="283245"/>
                    <a:pt x="0" y="219838"/>
                    <a:pt x="0" y="141622"/>
                  </a:cubicBezTo>
                  <a:cubicBezTo>
                    <a:pt x="0" y="63407"/>
                    <a:pt x="53962" y="0"/>
                    <a:pt x="120526" y="0"/>
                  </a:cubicBezTo>
                  <a:cubicBezTo>
                    <a:pt x="187090" y="0"/>
                    <a:pt x="241052" y="63407"/>
                    <a:pt x="241052" y="141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783162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4" y="170405"/>
                    <a:pt x="0" y="132137"/>
                    <a:pt x="0" y="85202"/>
                  </a:cubicBezTo>
                  <a:cubicBezTo>
                    <a:pt x="0" y="38268"/>
                    <a:pt x="32544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1" y="150453"/>
                    <a:pt x="128049" y="121180"/>
                    <a:pt x="128049" y="85202"/>
                  </a:cubicBezTo>
                  <a:cubicBezTo>
                    <a:pt x="128049" y="49224"/>
                    <a:pt x="103191" y="19951"/>
                    <a:pt x="72610" y="19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2" name="Google Shape;682;p30"/>
            <p:cNvGrpSpPr/>
            <p:nvPr/>
          </p:nvGrpSpPr>
          <p:grpSpPr>
            <a:xfrm>
              <a:off x="7028820" y="3809162"/>
              <a:ext cx="517428" cy="446945"/>
              <a:chOff x="10953120" y="2390712"/>
              <a:chExt cx="517428" cy="446945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0953120" y="2390712"/>
                <a:ext cx="327235" cy="446944"/>
              </a:xfrm>
              <a:custGeom>
                <a:avLst/>
                <a:gdLst/>
                <a:ahLst/>
                <a:cxnLst/>
                <a:rect l="l" t="t" r="r" b="b"/>
                <a:pathLst>
                  <a:path w="327235" h="446944" extrusionOk="0">
                    <a:moveTo>
                      <a:pt x="190193" y="164"/>
                    </a:moveTo>
                    <a:cubicBezTo>
                      <a:pt x="85202" y="164"/>
                      <a:pt x="0" y="100248"/>
                      <a:pt x="0" y="223554"/>
                    </a:cubicBezTo>
                    <a:cubicBezTo>
                      <a:pt x="0" y="346861"/>
                      <a:pt x="85038" y="446945"/>
                      <a:pt x="190193" y="446945"/>
                    </a:cubicBezTo>
                    <a:lnTo>
                      <a:pt x="327235" y="446945"/>
                    </a:lnTo>
                    <a:lnTo>
                      <a:pt x="327235" y="0"/>
                    </a:lnTo>
                    <a:lnTo>
                      <a:pt x="190193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1090163" y="2390876"/>
                <a:ext cx="380385" cy="446781"/>
              </a:xfrm>
              <a:custGeom>
                <a:avLst/>
                <a:gdLst/>
                <a:ahLst/>
                <a:cxnLst/>
                <a:rect l="l" t="t" r="r" b="b"/>
                <a:pathLst>
                  <a:path w="380385" h="446781" extrusionOk="0">
                    <a:moveTo>
                      <a:pt x="380385" y="223391"/>
                    </a:moveTo>
                    <a:cubicBezTo>
                      <a:pt x="380385" y="346766"/>
                      <a:pt x="295233" y="446781"/>
                      <a:pt x="190192" y="446781"/>
                    </a:cubicBezTo>
                    <a:cubicBezTo>
                      <a:pt x="85151" y="446781"/>
                      <a:pt x="-1" y="346766"/>
                      <a:pt x="-1" y="223391"/>
                    </a:cubicBezTo>
                    <a:cubicBezTo>
                      <a:pt x="-1" y="100015"/>
                      <a:pt x="85151" y="0"/>
                      <a:pt x="190192" y="0"/>
                    </a:cubicBezTo>
                    <a:cubicBezTo>
                      <a:pt x="295233" y="0"/>
                      <a:pt x="380385" y="100015"/>
                      <a:pt x="380385" y="223391"/>
                    </a:cubicBezTo>
                    <a:close/>
                  </a:path>
                </a:pathLst>
              </a:custGeom>
              <a:solidFill>
                <a:srgbClr val="2111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1142821" y="2452529"/>
                <a:ext cx="275068" cy="323474"/>
              </a:xfrm>
              <a:custGeom>
                <a:avLst/>
                <a:gdLst/>
                <a:ahLst/>
                <a:cxnLst/>
                <a:rect l="l" t="t" r="r" b="b"/>
                <a:pathLst>
                  <a:path w="275068" h="323474" extrusionOk="0">
                    <a:moveTo>
                      <a:pt x="137534" y="323475"/>
                    </a:moveTo>
                    <a:cubicBezTo>
                      <a:pt x="61654" y="323475"/>
                      <a:pt x="0" y="251028"/>
                      <a:pt x="0" y="161737"/>
                    </a:cubicBezTo>
                    <a:cubicBezTo>
                      <a:pt x="0" y="72447"/>
                      <a:pt x="61654" y="0"/>
                      <a:pt x="137534" y="0"/>
                    </a:cubicBezTo>
                    <a:cubicBezTo>
                      <a:pt x="213415" y="0"/>
                      <a:pt x="275068" y="72447"/>
                      <a:pt x="275068" y="161737"/>
                    </a:cubicBezTo>
                    <a:cubicBezTo>
                      <a:pt x="275068" y="251028"/>
                      <a:pt x="213415" y="323475"/>
                      <a:pt x="137534" y="323475"/>
                    </a:cubicBezTo>
                    <a:close/>
                    <a:moveTo>
                      <a:pt x="137534" y="20115"/>
                    </a:moveTo>
                    <a:cubicBezTo>
                      <a:pt x="71138" y="20115"/>
                      <a:pt x="17007" y="83567"/>
                      <a:pt x="17007" y="161737"/>
                    </a:cubicBezTo>
                    <a:cubicBezTo>
                      <a:pt x="17007" y="239908"/>
                      <a:pt x="70975" y="303360"/>
                      <a:pt x="137534" y="303360"/>
                    </a:cubicBezTo>
                    <a:cubicBezTo>
                      <a:pt x="204093" y="303360"/>
                      <a:pt x="258061" y="239908"/>
                      <a:pt x="258061" y="161737"/>
                    </a:cubicBezTo>
                    <a:cubicBezTo>
                      <a:pt x="258061" y="83567"/>
                      <a:pt x="204093" y="20115"/>
                      <a:pt x="137534" y="20115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1159829" y="2472644"/>
                <a:ext cx="241052" cy="283244"/>
              </a:xfrm>
              <a:custGeom>
                <a:avLst/>
                <a:gdLst/>
                <a:ahLst/>
                <a:cxnLst/>
                <a:rect l="l" t="t" r="r" b="b"/>
                <a:pathLst>
                  <a:path w="241052" h="283244" extrusionOk="0">
                    <a:moveTo>
                      <a:pt x="241053" y="141622"/>
                    </a:moveTo>
                    <a:cubicBezTo>
                      <a:pt x="241053" y="219838"/>
                      <a:pt x="187091" y="283245"/>
                      <a:pt x="120527" y="283245"/>
                    </a:cubicBezTo>
                    <a:cubicBezTo>
                      <a:pt x="53962" y="283245"/>
                      <a:pt x="1" y="219838"/>
                      <a:pt x="1" y="141622"/>
                    </a:cubicBezTo>
                    <a:cubicBezTo>
                      <a:pt x="1" y="63407"/>
                      <a:pt x="53962" y="0"/>
                      <a:pt x="120527" y="0"/>
                    </a:cubicBezTo>
                    <a:cubicBezTo>
                      <a:pt x="187091" y="0"/>
                      <a:pt x="241053" y="63407"/>
                      <a:pt x="241053" y="141622"/>
                    </a:cubicBezTo>
                    <a:close/>
                  </a:path>
                </a:pathLst>
              </a:custGeom>
              <a:solidFill>
                <a:srgbClr val="4949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1207745" y="2529228"/>
                <a:ext cx="145220" cy="170404"/>
              </a:xfrm>
              <a:custGeom>
                <a:avLst/>
                <a:gdLst/>
                <a:ahLst/>
                <a:cxnLst/>
                <a:rect l="l" t="t" r="r" b="b"/>
                <a:pathLst>
                  <a:path w="145220" h="170404" extrusionOk="0">
                    <a:moveTo>
                      <a:pt x="72610" y="170405"/>
                    </a:moveTo>
                    <a:cubicBezTo>
                      <a:pt x="32545" y="170405"/>
                      <a:pt x="0" y="132137"/>
                      <a:pt x="0" y="85202"/>
                    </a:cubicBezTo>
                    <a:cubicBezTo>
                      <a:pt x="0" y="38268"/>
                      <a:pt x="32545" y="0"/>
                      <a:pt x="72610" y="0"/>
                    </a:cubicBezTo>
                    <a:cubicBezTo>
                      <a:pt x="112677" y="0"/>
                      <a:pt x="145220" y="38268"/>
                      <a:pt x="145220" y="85202"/>
                    </a:cubicBezTo>
                    <a:cubicBezTo>
                      <a:pt x="145220" y="132137"/>
                      <a:pt x="112677" y="170405"/>
                      <a:pt x="72610" y="170405"/>
                    </a:cubicBezTo>
                    <a:close/>
                    <a:moveTo>
                      <a:pt x="72610" y="19951"/>
                    </a:moveTo>
                    <a:cubicBezTo>
                      <a:pt x="42029" y="19951"/>
                      <a:pt x="17172" y="49224"/>
                      <a:pt x="17172" y="85202"/>
                    </a:cubicBezTo>
                    <a:cubicBezTo>
                      <a:pt x="17172" y="121180"/>
                      <a:pt x="42029" y="150453"/>
                      <a:pt x="72610" y="150453"/>
                    </a:cubicBezTo>
                    <a:cubicBezTo>
                      <a:pt x="103192" y="150453"/>
                      <a:pt x="128049" y="121180"/>
                      <a:pt x="128049" y="85202"/>
                    </a:cubicBezTo>
                    <a:cubicBezTo>
                      <a:pt x="128049" y="49224"/>
                      <a:pt x="103192" y="19951"/>
                      <a:pt x="72610" y="19951"/>
                    </a:cubicBezTo>
                    <a:close/>
                  </a:path>
                </a:pathLst>
              </a:custGeom>
              <a:solidFill>
                <a:srgbClr val="3232D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8" name="Google Shape;688;p30"/>
            <p:cNvSpPr/>
            <p:nvPr/>
          </p:nvSpPr>
          <p:spPr>
            <a:xfrm>
              <a:off x="7028820" y="3809162"/>
              <a:ext cx="327235" cy="446944"/>
            </a:xfrm>
            <a:custGeom>
              <a:avLst/>
              <a:gdLst/>
              <a:ahLst/>
              <a:cxnLst/>
              <a:rect l="l" t="t" r="r" b="b"/>
              <a:pathLst>
                <a:path w="327235" h="446944" extrusionOk="0">
                  <a:moveTo>
                    <a:pt x="190193" y="164"/>
                  </a:moveTo>
                  <a:cubicBezTo>
                    <a:pt x="85202" y="164"/>
                    <a:pt x="0" y="100248"/>
                    <a:pt x="0" y="223554"/>
                  </a:cubicBezTo>
                  <a:cubicBezTo>
                    <a:pt x="0" y="346861"/>
                    <a:pt x="85038" y="446945"/>
                    <a:pt x="190193" y="446945"/>
                  </a:cubicBezTo>
                  <a:lnTo>
                    <a:pt x="327235" y="446945"/>
                  </a:lnTo>
                  <a:lnTo>
                    <a:pt x="327235" y="0"/>
                  </a:lnTo>
                  <a:lnTo>
                    <a:pt x="190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7165863" y="3809326"/>
              <a:ext cx="380385" cy="446781"/>
            </a:xfrm>
            <a:custGeom>
              <a:avLst/>
              <a:gdLst/>
              <a:ahLst/>
              <a:cxnLst/>
              <a:rect l="l" t="t" r="r" b="b"/>
              <a:pathLst>
                <a:path w="380385" h="446781" extrusionOk="0">
                  <a:moveTo>
                    <a:pt x="380385" y="223391"/>
                  </a:moveTo>
                  <a:cubicBezTo>
                    <a:pt x="380385" y="346766"/>
                    <a:pt x="295233" y="446781"/>
                    <a:pt x="190192" y="446781"/>
                  </a:cubicBezTo>
                  <a:cubicBezTo>
                    <a:pt x="85151" y="446781"/>
                    <a:pt x="-1" y="346766"/>
                    <a:pt x="-1" y="223391"/>
                  </a:cubicBezTo>
                  <a:cubicBezTo>
                    <a:pt x="-1" y="100015"/>
                    <a:pt x="85151" y="0"/>
                    <a:pt x="190192" y="0"/>
                  </a:cubicBezTo>
                  <a:cubicBezTo>
                    <a:pt x="295233" y="0"/>
                    <a:pt x="380385" y="100015"/>
                    <a:pt x="380385" y="223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7218521" y="3870979"/>
              <a:ext cx="275068" cy="323474"/>
            </a:xfrm>
            <a:custGeom>
              <a:avLst/>
              <a:gdLst/>
              <a:ahLst/>
              <a:cxnLst/>
              <a:rect l="l" t="t" r="r" b="b"/>
              <a:pathLst>
                <a:path w="275068" h="323474" extrusionOk="0">
                  <a:moveTo>
                    <a:pt x="137534" y="323475"/>
                  </a:moveTo>
                  <a:cubicBezTo>
                    <a:pt x="61654" y="323475"/>
                    <a:pt x="0" y="251028"/>
                    <a:pt x="0" y="161737"/>
                  </a:cubicBezTo>
                  <a:cubicBezTo>
                    <a:pt x="0" y="72447"/>
                    <a:pt x="61654" y="0"/>
                    <a:pt x="137534" y="0"/>
                  </a:cubicBezTo>
                  <a:cubicBezTo>
                    <a:pt x="213415" y="0"/>
                    <a:pt x="275068" y="72447"/>
                    <a:pt x="275068" y="161737"/>
                  </a:cubicBezTo>
                  <a:cubicBezTo>
                    <a:pt x="275068" y="251028"/>
                    <a:pt x="213415" y="323475"/>
                    <a:pt x="137534" y="323475"/>
                  </a:cubicBezTo>
                  <a:close/>
                  <a:moveTo>
                    <a:pt x="137534" y="20115"/>
                  </a:moveTo>
                  <a:cubicBezTo>
                    <a:pt x="71138" y="20115"/>
                    <a:pt x="17007" y="83567"/>
                    <a:pt x="17007" y="161737"/>
                  </a:cubicBezTo>
                  <a:cubicBezTo>
                    <a:pt x="17007" y="239908"/>
                    <a:pt x="70975" y="303360"/>
                    <a:pt x="137534" y="303360"/>
                  </a:cubicBezTo>
                  <a:cubicBezTo>
                    <a:pt x="204093" y="303360"/>
                    <a:pt x="258061" y="239908"/>
                    <a:pt x="258061" y="161737"/>
                  </a:cubicBezTo>
                  <a:cubicBezTo>
                    <a:pt x="258061" y="83567"/>
                    <a:pt x="204093" y="20115"/>
                    <a:pt x="137534" y="20115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7235529" y="3891094"/>
              <a:ext cx="241052" cy="283244"/>
            </a:xfrm>
            <a:custGeom>
              <a:avLst/>
              <a:gdLst/>
              <a:ahLst/>
              <a:cxnLst/>
              <a:rect l="l" t="t" r="r" b="b"/>
              <a:pathLst>
                <a:path w="241052" h="283244" extrusionOk="0">
                  <a:moveTo>
                    <a:pt x="241053" y="141622"/>
                  </a:moveTo>
                  <a:cubicBezTo>
                    <a:pt x="241053" y="219838"/>
                    <a:pt x="187091" y="283245"/>
                    <a:pt x="120527" y="283245"/>
                  </a:cubicBezTo>
                  <a:cubicBezTo>
                    <a:pt x="53962" y="283245"/>
                    <a:pt x="1" y="219838"/>
                    <a:pt x="1" y="141622"/>
                  </a:cubicBezTo>
                  <a:cubicBezTo>
                    <a:pt x="1" y="63407"/>
                    <a:pt x="53962" y="0"/>
                    <a:pt x="120527" y="0"/>
                  </a:cubicBezTo>
                  <a:cubicBezTo>
                    <a:pt x="187091" y="0"/>
                    <a:pt x="241053" y="63407"/>
                    <a:pt x="241053" y="141622"/>
                  </a:cubicBezTo>
                  <a:close/>
                </a:path>
              </a:pathLst>
            </a:custGeom>
            <a:solidFill>
              <a:srgbClr val="211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7283445" y="3947678"/>
              <a:ext cx="145220" cy="170404"/>
            </a:xfrm>
            <a:custGeom>
              <a:avLst/>
              <a:gdLst/>
              <a:ahLst/>
              <a:cxnLst/>
              <a:rect l="l" t="t" r="r" b="b"/>
              <a:pathLst>
                <a:path w="145220" h="170404" extrusionOk="0">
                  <a:moveTo>
                    <a:pt x="72610" y="170405"/>
                  </a:moveTo>
                  <a:cubicBezTo>
                    <a:pt x="32545" y="170405"/>
                    <a:pt x="0" y="132137"/>
                    <a:pt x="0" y="85202"/>
                  </a:cubicBezTo>
                  <a:cubicBezTo>
                    <a:pt x="0" y="38268"/>
                    <a:pt x="32545" y="0"/>
                    <a:pt x="72610" y="0"/>
                  </a:cubicBezTo>
                  <a:cubicBezTo>
                    <a:pt x="112677" y="0"/>
                    <a:pt x="145220" y="38268"/>
                    <a:pt x="145220" y="85202"/>
                  </a:cubicBezTo>
                  <a:cubicBezTo>
                    <a:pt x="145220" y="132137"/>
                    <a:pt x="112677" y="170405"/>
                    <a:pt x="72610" y="170405"/>
                  </a:cubicBezTo>
                  <a:close/>
                  <a:moveTo>
                    <a:pt x="72610" y="19951"/>
                  </a:moveTo>
                  <a:cubicBezTo>
                    <a:pt x="42029" y="19951"/>
                    <a:pt x="17172" y="49224"/>
                    <a:pt x="17172" y="85202"/>
                  </a:cubicBezTo>
                  <a:cubicBezTo>
                    <a:pt x="17172" y="121180"/>
                    <a:pt x="42029" y="150453"/>
                    <a:pt x="72610" y="150453"/>
                  </a:cubicBezTo>
                  <a:cubicBezTo>
                    <a:pt x="103192" y="150453"/>
                    <a:pt x="128049" y="121180"/>
                    <a:pt x="128049" y="85202"/>
                  </a:cubicBezTo>
                  <a:cubicBezTo>
                    <a:pt x="128049" y="49224"/>
                    <a:pt x="103192" y="19951"/>
                    <a:pt x="72610" y="19951"/>
                  </a:cubicBez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413571" y="3257718"/>
              <a:ext cx="2261935" cy="887184"/>
            </a:xfrm>
            <a:custGeom>
              <a:avLst/>
              <a:gdLst/>
              <a:ahLst/>
              <a:cxnLst/>
              <a:rect l="l" t="t" r="r" b="b"/>
              <a:pathLst>
                <a:path w="2261935" h="887184" extrusionOk="0">
                  <a:moveTo>
                    <a:pt x="2119431" y="298127"/>
                  </a:moveTo>
                  <a:lnTo>
                    <a:pt x="1887046" y="246449"/>
                  </a:lnTo>
                  <a:lnTo>
                    <a:pt x="1507151" y="45300"/>
                  </a:lnTo>
                  <a:cubicBezTo>
                    <a:pt x="1450894" y="15536"/>
                    <a:pt x="1388424" y="0"/>
                    <a:pt x="1324808" y="0"/>
                  </a:cubicBezTo>
                  <a:lnTo>
                    <a:pt x="884895" y="0"/>
                  </a:lnTo>
                  <a:cubicBezTo>
                    <a:pt x="847446" y="0"/>
                    <a:pt x="811467" y="15045"/>
                    <a:pt x="785138" y="41702"/>
                  </a:cubicBezTo>
                  <a:lnTo>
                    <a:pt x="525442" y="305159"/>
                  </a:lnTo>
                  <a:lnTo>
                    <a:pt x="134754" y="433535"/>
                  </a:lnTo>
                  <a:cubicBezTo>
                    <a:pt x="71138" y="454468"/>
                    <a:pt x="21096" y="504346"/>
                    <a:pt x="0" y="567962"/>
                  </a:cubicBezTo>
                  <a:lnTo>
                    <a:pt x="13736" y="887185"/>
                  </a:lnTo>
                  <a:lnTo>
                    <a:pt x="246286" y="887185"/>
                  </a:lnTo>
                  <a:cubicBezTo>
                    <a:pt x="246286" y="887185"/>
                    <a:pt x="186268" y="639754"/>
                    <a:pt x="348823" y="558640"/>
                  </a:cubicBezTo>
                  <a:cubicBezTo>
                    <a:pt x="407369" y="529531"/>
                    <a:pt x="476709" y="528386"/>
                    <a:pt x="534600" y="558477"/>
                  </a:cubicBezTo>
                  <a:cubicBezTo>
                    <a:pt x="601650" y="593310"/>
                    <a:pt x="675078" y="678512"/>
                    <a:pt x="639918" y="887185"/>
                  </a:cubicBezTo>
                  <a:lnTo>
                    <a:pt x="1743133" y="887185"/>
                  </a:lnTo>
                  <a:cubicBezTo>
                    <a:pt x="1743133" y="887185"/>
                    <a:pt x="1683443" y="641390"/>
                    <a:pt x="1844036" y="559458"/>
                  </a:cubicBezTo>
                  <a:cubicBezTo>
                    <a:pt x="1902745" y="529531"/>
                    <a:pt x="1973229" y="528059"/>
                    <a:pt x="2031612" y="558477"/>
                  </a:cubicBezTo>
                  <a:cubicBezTo>
                    <a:pt x="2097844" y="592983"/>
                    <a:pt x="2164567" y="679494"/>
                    <a:pt x="2132515" y="882279"/>
                  </a:cubicBezTo>
                  <a:lnTo>
                    <a:pt x="2246335" y="725447"/>
                  </a:lnTo>
                  <a:cubicBezTo>
                    <a:pt x="2262361" y="702716"/>
                    <a:pt x="2266287" y="673443"/>
                    <a:pt x="2256965" y="647277"/>
                  </a:cubicBezTo>
                  <a:lnTo>
                    <a:pt x="2137093" y="313172"/>
                  </a:lnTo>
                  <a:cubicBezTo>
                    <a:pt x="2134313" y="305322"/>
                    <a:pt x="2127608" y="299435"/>
                    <a:pt x="2119431" y="297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6018001" y="3308414"/>
              <a:ext cx="1247618" cy="264601"/>
            </a:xfrm>
            <a:custGeom>
              <a:avLst/>
              <a:gdLst/>
              <a:ahLst/>
              <a:cxnLst/>
              <a:rect l="l" t="t" r="r" b="b"/>
              <a:pathLst>
                <a:path w="1247618" h="264601" extrusionOk="0">
                  <a:moveTo>
                    <a:pt x="264274" y="0"/>
                  </a:moveTo>
                  <a:lnTo>
                    <a:pt x="0" y="264602"/>
                  </a:lnTo>
                  <a:lnTo>
                    <a:pt x="1234208" y="264602"/>
                  </a:lnTo>
                  <a:lnTo>
                    <a:pt x="1247619" y="222900"/>
                  </a:lnTo>
                  <a:lnTo>
                    <a:pt x="789389" y="0"/>
                  </a:lnTo>
                  <a:lnTo>
                    <a:pt x="264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174317" y="3308414"/>
              <a:ext cx="1015724" cy="254789"/>
            </a:xfrm>
            <a:custGeom>
              <a:avLst/>
              <a:gdLst/>
              <a:ahLst/>
              <a:cxnLst/>
              <a:rect l="l" t="t" r="r" b="b"/>
              <a:pathLst>
                <a:path w="1015724" h="254789" extrusionOk="0">
                  <a:moveTo>
                    <a:pt x="764696" y="254790"/>
                  </a:moveTo>
                  <a:lnTo>
                    <a:pt x="0" y="254790"/>
                  </a:lnTo>
                  <a:lnTo>
                    <a:pt x="410476" y="0"/>
                  </a:lnTo>
                  <a:lnTo>
                    <a:pt x="1015724" y="0"/>
                  </a:lnTo>
                  <a:lnTo>
                    <a:pt x="764696" y="2547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6603461" y="3297130"/>
              <a:ext cx="89127" cy="275885"/>
            </a:xfrm>
            <a:custGeom>
              <a:avLst/>
              <a:gdLst/>
              <a:ahLst/>
              <a:cxnLst/>
              <a:rect l="l" t="t" r="r" b="b"/>
              <a:pathLst>
                <a:path w="89127" h="275885" extrusionOk="0">
                  <a:moveTo>
                    <a:pt x="0" y="0"/>
                  </a:moveTo>
                  <a:lnTo>
                    <a:pt x="89128" y="275886"/>
                  </a:lnTo>
                </a:path>
              </a:pathLst>
            </a:custGeom>
            <a:noFill/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084887" y="4076871"/>
              <a:ext cx="1039764" cy="16353"/>
            </a:xfrm>
            <a:custGeom>
              <a:avLst/>
              <a:gdLst/>
              <a:ahLst/>
              <a:cxnLst/>
              <a:rect l="l" t="t" r="r" b="b"/>
              <a:pathLst>
                <a:path w="1039764" h="16353" extrusionOk="0">
                  <a:moveTo>
                    <a:pt x="0" y="0"/>
                  </a:moveTo>
                  <a:lnTo>
                    <a:pt x="1039764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6608367" y="3651840"/>
              <a:ext cx="66886" cy="25348"/>
            </a:xfrm>
            <a:custGeom>
              <a:avLst/>
              <a:gdLst/>
              <a:ahLst/>
              <a:cxnLst/>
              <a:rect l="l" t="t" r="r" b="b"/>
              <a:pathLst>
                <a:path w="66886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7" y="2289"/>
                    <a:pt x="66887" y="5070"/>
                  </a:cubicBezTo>
                  <a:lnTo>
                    <a:pt x="66887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7184997" y="3651840"/>
              <a:ext cx="66885" cy="25348"/>
            </a:xfrm>
            <a:custGeom>
              <a:avLst/>
              <a:gdLst/>
              <a:ahLst/>
              <a:cxnLst/>
              <a:rect l="l" t="t" r="r" b="b"/>
              <a:pathLst>
                <a:path w="66885" h="25348" extrusionOk="0">
                  <a:moveTo>
                    <a:pt x="0" y="0"/>
                  </a:moveTo>
                  <a:lnTo>
                    <a:pt x="61816" y="0"/>
                  </a:lnTo>
                  <a:cubicBezTo>
                    <a:pt x="64597" y="0"/>
                    <a:pt x="66886" y="2289"/>
                    <a:pt x="66886" y="5070"/>
                  </a:cubicBezTo>
                  <a:lnTo>
                    <a:pt x="66886" y="25348"/>
                  </a:lnTo>
                  <a:lnTo>
                    <a:pt x="8013" y="25348"/>
                  </a:lnTo>
                  <a:cubicBezTo>
                    <a:pt x="3597" y="25348"/>
                    <a:pt x="0" y="21750"/>
                    <a:pt x="0" y="17335"/>
                  </a:cubicBez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7445674" y="3558788"/>
              <a:ext cx="138351" cy="105644"/>
            </a:xfrm>
            <a:custGeom>
              <a:avLst/>
              <a:gdLst/>
              <a:ahLst/>
              <a:cxnLst/>
              <a:rect l="l" t="t" r="r" b="b"/>
              <a:pathLst>
                <a:path w="138351" h="105644" extrusionOk="0">
                  <a:moveTo>
                    <a:pt x="104009" y="9976"/>
                  </a:moveTo>
                  <a:cubicBezTo>
                    <a:pt x="101883" y="3925"/>
                    <a:pt x="96159" y="0"/>
                    <a:pt x="89781" y="0"/>
                  </a:cubicBezTo>
                  <a:lnTo>
                    <a:pt x="17335" y="0"/>
                  </a:lnTo>
                  <a:cubicBezTo>
                    <a:pt x="7686" y="0"/>
                    <a:pt x="0" y="7850"/>
                    <a:pt x="0" y="17335"/>
                  </a:cubicBezTo>
                  <a:lnTo>
                    <a:pt x="0" y="17335"/>
                  </a:lnTo>
                  <a:cubicBezTo>
                    <a:pt x="0" y="23549"/>
                    <a:pt x="3434" y="29437"/>
                    <a:pt x="8831" y="32544"/>
                  </a:cubicBezTo>
                  <a:lnTo>
                    <a:pt x="138351" y="105644"/>
                  </a:lnTo>
                  <a:lnTo>
                    <a:pt x="104009" y="99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6064466" y="3459031"/>
              <a:ext cx="177718" cy="133536"/>
            </a:xfrm>
            <a:custGeom>
              <a:avLst/>
              <a:gdLst/>
              <a:ahLst/>
              <a:cxnLst/>
              <a:rect l="l" t="t" r="r" b="b"/>
              <a:pathLst>
                <a:path w="177718" h="133536" extrusionOk="0">
                  <a:moveTo>
                    <a:pt x="136533" y="111205"/>
                  </a:moveTo>
                  <a:lnTo>
                    <a:pt x="24674" y="133119"/>
                  </a:lnTo>
                  <a:cubicBezTo>
                    <a:pt x="10119" y="136062"/>
                    <a:pt x="-2637" y="122979"/>
                    <a:pt x="471" y="108425"/>
                  </a:cubicBezTo>
                  <a:lnTo>
                    <a:pt x="15679" y="37613"/>
                  </a:lnTo>
                  <a:cubicBezTo>
                    <a:pt x="19768" y="18643"/>
                    <a:pt x="34813" y="3761"/>
                    <a:pt x="53946" y="0"/>
                  </a:cubicBezTo>
                  <a:lnTo>
                    <a:pt x="133752" y="10957"/>
                  </a:lnTo>
                  <a:cubicBezTo>
                    <a:pt x="155339" y="13901"/>
                    <a:pt x="172510" y="30254"/>
                    <a:pt x="176762" y="51514"/>
                  </a:cubicBezTo>
                  <a:lnTo>
                    <a:pt x="176762" y="51514"/>
                  </a:lnTo>
                  <a:cubicBezTo>
                    <a:pt x="182159" y="78988"/>
                    <a:pt x="164170" y="105808"/>
                    <a:pt x="136696" y="1112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720177" y="3748654"/>
              <a:ext cx="455938" cy="142603"/>
            </a:xfrm>
            <a:custGeom>
              <a:avLst/>
              <a:gdLst/>
              <a:ahLst/>
              <a:cxnLst/>
              <a:rect l="l" t="t" r="r" b="b"/>
              <a:pathLst>
                <a:path w="455938" h="142603" extrusionOk="0">
                  <a:moveTo>
                    <a:pt x="0" y="0"/>
                  </a:moveTo>
                  <a:lnTo>
                    <a:pt x="455939" y="0"/>
                  </a:lnTo>
                  <a:lnTo>
                    <a:pt x="401808" y="120199"/>
                  </a:lnTo>
                  <a:cubicBezTo>
                    <a:pt x="395594" y="133773"/>
                    <a:pt x="381366" y="142604"/>
                    <a:pt x="365504" y="142604"/>
                  </a:cubicBezTo>
                  <a:lnTo>
                    <a:pt x="54130" y="142604"/>
                  </a:lnTo>
                  <a:cubicBezTo>
                    <a:pt x="34343" y="142604"/>
                    <a:pt x="17662" y="128867"/>
                    <a:pt x="15046" y="1105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160602" y="3710928"/>
              <a:ext cx="368261" cy="142225"/>
            </a:xfrm>
            <a:custGeom>
              <a:avLst/>
              <a:gdLst/>
              <a:ahLst/>
              <a:cxnLst/>
              <a:rect l="l" t="t" r="r" b="b"/>
              <a:pathLst>
                <a:path w="368261" h="142225" extrusionOk="0">
                  <a:moveTo>
                    <a:pt x="30232" y="142225"/>
                  </a:moveTo>
                  <a:lnTo>
                    <a:pt x="157954" y="142225"/>
                  </a:lnTo>
                  <a:cubicBezTo>
                    <a:pt x="162206" y="142225"/>
                    <a:pt x="166621" y="141244"/>
                    <a:pt x="170547" y="139445"/>
                  </a:cubicBezTo>
                  <a:lnTo>
                    <a:pt x="350437" y="58004"/>
                  </a:lnTo>
                  <a:cubicBezTo>
                    <a:pt x="361230" y="53098"/>
                    <a:pt x="368262" y="42305"/>
                    <a:pt x="368262" y="30366"/>
                  </a:cubicBezTo>
                  <a:lnTo>
                    <a:pt x="368262" y="30366"/>
                  </a:lnTo>
                  <a:cubicBezTo>
                    <a:pt x="368262" y="12050"/>
                    <a:pt x="352236" y="-2177"/>
                    <a:pt x="334083" y="276"/>
                  </a:cubicBezTo>
                  <a:lnTo>
                    <a:pt x="42170" y="37562"/>
                  </a:lnTo>
                  <a:cubicBezTo>
                    <a:pt x="30722" y="39034"/>
                    <a:pt x="21238" y="46720"/>
                    <a:pt x="17312" y="57514"/>
                  </a:cubicBezTo>
                  <a:lnTo>
                    <a:pt x="1777" y="101668"/>
                  </a:lnTo>
                  <a:cubicBezTo>
                    <a:pt x="-5255" y="121456"/>
                    <a:pt x="9463" y="142225"/>
                    <a:pt x="30396" y="142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594580" y="3744402"/>
              <a:ext cx="117721" cy="108588"/>
            </a:xfrm>
            <a:custGeom>
              <a:avLst/>
              <a:gdLst/>
              <a:ahLst/>
              <a:cxnLst/>
              <a:rect l="l" t="t" r="r" b="b"/>
              <a:pathLst>
                <a:path w="117721" h="108588" extrusionOk="0">
                  <a:moveTo>
                    <a:pt x="90109" y="108588"/>
                  </a:moveTo>
                  <a:cubicBezTo>
                    <a:pt x="89291" y="108588"/>
                    <a:pt x="88310" y="108588"/>
                    <a:pt x="87492" y="108588"/>
                  </a:cubicBezTo>
                  <a:lnTo>
                    <a:pt x="0" y="108588"/>
                  </a:lnTo>
                  <a:lnTo>
                    <a:pt x="0" y="107607"/>
                  </a:lnTo>
                  <a:cubicBezTo>
                    <a:pt x="0" y="90109"/>
                    <a:pt x="2944" y="73264"/>
                    <a:pt x="8504" y="57401"/>
                  </a:cubicBezTo>
                  <a:cubicBezTo>
                    <a:pt x="15863" y="35815"/>
                    <a:pt x="28128" y="16027"/>
                    <a:pt x="43828" y="0"/>
                  </a:cubicBezTo>
                  <a:lnTo>
                    <a:pt x="75717" y="4088"/>
                  </a:lnTo>
                  <a:cubicBezTo>
                    <a:pt x="87165" y="5560"/>
                    <a:pt x="96650" y="13410"/>
                    <a:pt x="100412" y="24203"/>
                  </a:cubicBezTo>
                  <a:lnTo>
                    <a:pt x="115948" y="68195"/>
                  </a:lnTo>
                  <a:cubicBezTo>
                    <a:pt x="122652" y="87165"/>
                    <a:pt x="109570" y="106953"/>
                    <a:pt x="89782" y="108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601613" y="4032880"/>
              <a:ext cx="775368" cy="49878"/>
            </a:xfrm>
            <a:custGeom>
              <a:avLst/>
              <a:gdLst/>
              <a:ahLst/>
              <a:cxnLst/>
              <a:rect l="l" t="t" r="r" b="b"/>
              <a:pathLst>
                <a:path w="775368" h="49878" extrusionOk="0">
                  <a:moveTo>
                    <a:pt x="769929" y="49879"/>
                  </a:moveTo>
                  <a:lnTo>
                    <a:pt x="8994" y="49879"/>
                  </a:lnTo>
                  <a:cubicBezTo>
                    <a:pt x="5396" y="43664"/>
                    <a:pt x="2453" y="37123"/>
                    <a:pt x="0" y="30254"/>
                  </a:cubicBezTo>
                  <a:cubicBezTo>
                    <a:pt x="27147" y="10630"/>
                    <a:pt x="59854" y="0"/>
                    <a:pt x="94033" y="0"/>
                  </a:cubicBezTo>
                  <a:lnTo>
                    <a:pt x="653491" y="0"/>
                  </a:lnTo>
                  <a:cubicBezTo>
                    <a:pt x="678022" y="0"/>
                    <a:pt x="702225" y="5560"/>
                    <a:pt x="724303" y="16354"/>
                  </a:cubicBezTo>
                  <a:lnTo>
                    <a:pt x="772382" y="39903"/>
                  </a:lnTo>
                  <a:cubicBezTo>
                    <a:pt x="777452" y="42356"/>
                    <a:pt x="775652" y="49879"/>
                    <a:pt x="770093" y="49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6018001" y="3622077"/>
              <a:ext cx="1381718" cy="16353"/>
            </a:xfrm>
            <a:custGeom>
              <a:avLst/>
              <a:gdLst/>
              <a:ahLst/>
              <a:cxnLst/>
              <a:rect l="l" t="t" r="r" b="b"/>
              <a:pathLst>
                <a:path w="1381718" h="16353" extrusionOk="0">
                  <a:moveTo>
                    <a:pt x="0" y="0"/>
                  </a:moveTo>
                  <a:lnTo>
                    <a:pt x="13817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6692589" y="3586426"/>
              <a:ext cx="59362" cy="490445"/>
            </a:xfrm>
            <a:custGeom>
              <a:avLst/>
              <a:gdLst/>
              <a:ahLst/>
              <a:cxnLst/>
              <a:rect l="l" t="t" r="r" b="b"/>
              <a:pathLst>
                <a:path w="59362" h="490445" extrusionOk="0">
                  <a:moveTo>
                    <a:pt x="0" y="0"/>
                  </a:moveTo>
                  <a:lnTo>
                    <a:pt x="40557" y="39576"/>
                  </a:lnTo>
                  <a:lnTo>
                    <a:pt x="59363" y="490446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7102574" y="3586426"/>
              <a:ext cx="189211" cy="490445"/>
            </a:xfrm>
            <a:custGeom>
              <a:avLst/>
              <a:gdLst/>
              <a:ahLst/>
              <a:cxnLst/>
              <a:rect l="l" t="t" r="r" b="b"/>
              <a:pathLst>
                <a:path w="189211" h="490445" extrusionOk="0">
                  <a:moveTo>
                    <a:pt x="152252" y="0"/>
                  </a:moveTo>
                  <a:lnTo>
                    <a:pt x="189212" y="39739"/>
                  </a:lnTo>
                  <a:lnTo>
                    <a:pt x="189212" y="182016"/>
                  </a:lnTo>
                  <a:cubicBezTo>
                    <a:pt x="189212" y="182016"/>
                    <a:pt x="0" y="222573"/>
                    <a:pt x="0" y="490446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528522" y="3897799"/>
              <a:ext cx="62663" cy="25184"/>
            </a:xfrm>
            <a:custGeom>
              <a:avLst/>
              <a:gdLst/>
              <a:ahLst/>
              <a:cxnLst/>
              <a:rect l="l" t="t" r="r" b="b"/>
              <a:pathLst>
                <a:path w="62663" h="25184" extrusionOk="0">
                  <a:moveTo>
                    <a:pt x="49403" y="25185"/>
                  </a:moveTo>
                  <a:lnTo>
                    <a:pt x="11953" y="25185"/>
                  </a:lnTo>
                  <a:cubicBezTo>
                    <a:pt x="4921" y="25185"/>
                    <a:pt x="-312" y="19461"/>
                    <a:pt x="14" y="12592"/>
                  </a:cubicBezTo>
                  <a:lnTo>
                    <a:pt x="14" y="12592"/>
                  </a:lnTo>
                  <a:cubicBezTo>
                    <a:pt x="342" y="5560"/>
                    <a:pt x="6393" y="0"/>
                    <a:pt x="13261" y="0"/>
                  </a:cubicBezTo>
                  <a:lnTo>
                    <a:pt x="50711" y="0"/>
                  </a:lnTo>
                  <a:cubicBezTo>
                    <a:pt x="57743" y="0"/>
                    <a:pt x="62977" y="5724"/>
                    <a:pt x="62649" y="12592"/>
                  </a:cubicBezTo>
                  <a:lnTo>
                    <a:pt x="62649" y="12592"/>
                  </a:lnTo>
                  <a:cubicBezTo>
                    <a:pt x="62322" y="19624"/>
                    <a:pt x="56271" y="25185"/>
                    <a:pt x="49403" y="25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594581" y="3991015"/>
              <a:ext cx="793478" cy="16353"/>
            </a:xfrm>
            <a:custGeom>
              <a:avLst/>
              <a:gdLst/>
              <a:ahLst/>
              <a:cxnLst/>
              <a:rect l="l" t="t" r="r" b="b"/>
              <a:pathLst>
                <a:path w="793478" h="16353" extrusionOk="0">
                  <a:moveTo>
                    <a:pt x="793479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1" name="Google Shape;711;p30"/>
          <p:cNvCxnSpPr/>
          <p:nvPr/>
        </p:nvCxnSpPr>
        <p:spPr>
          <a:xfrm>
            <a:off x="3354000" y="45113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55;p30">
            <a:extLst>
              <a:ext uri="{FF2B5EF4-FFF2-40B4-BE49-F238E27FC236}">
                <a16:creationId xmlns:a16="http://schemas.microsoft.com/office/drawing/2014/main" id="{E4F2B1E5-9836-4277-82E0-AB901B179C37}"/>
              </a:ext>
            </a:extLst>
          </p:cNvPr>
          <p:cNvSpPr txBox="1">
            <a:spLocks/>
          </p:cNvSpPr>
          <p:nvPr/>
        </p:nvSpPr>
        <p:spPr>
          <a:xfrm>
            <a:off x="713225" y="3067034"/>
            <a:ext cx="2384900" cy="148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Munene Jackson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Kelvin Mwaura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Marion Achieng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Gerald Mwangi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Benedict </a:t>
            </a:r>
            <a:r>
              <a:rPr lang="en-US" sz="1400" dirty="0" err="1"/>
              <a:t>Kuloba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Regressor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5820625" y="2379495"/>
            <a:ext cx="2462763" cy="1520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Regressor achieved the best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MAE: </a:t>
            </a:r>
            <a:r>
              <a:rPr lang="en-US" dirty="0" err="1"/>
              <a:t>Ksh</a:t>
            </a:r>
            <a:r>
              <a:rPr lang="en-US" dirty="0"/>
              <a:t>. 393,696.89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MSE: </a:t>
            </a:r>
            <a:r>
              <a:rPr lang="en-US" dirty="0" err="1"/>
              <a:t>Ksh</a:t>
            </a:r>
            <a:r>
              <a:rPr lang="en-US" dirty="0"/>
              <a:t>. 696,940,315,948.30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R²: 0.7969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45392-08A2-4817-B517-5B5B9E68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8" y="1547126"/>
            <a:ext cx="5100637" cy="2870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/>
          <p:nvPr/>
        </p:nvSpPr>
        <p:spPr>
          <a:xfrm>
            <a:off x="5982063" y="2524050"/>
            <a:ext cx="3546000" cy="35460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5" name="Google Shape;885;p36"/>
          <p:cNvCxnSpPr/>
          <p:nvPr/>
        </p:nvCxnSpPr>
        <p:spPr>
          <a:xfrm>
            <a:off x="5206100" y="42970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720000" y="11611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Buyers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8" name="Google Shape;888;p36"/>
          <p:cNvSpPr txBox="1">
            <a:spLocks noGrp="1"/>
          </p:cNvSpPr>
          <p:nvPr>
            <p:ph type="subTitle" idx="5"/>
          </p:nvPr>
        </p:nvSpPr>
        <p:spPr>
          <a:xfrm>
            <a:off x="720009" y="232225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Sellers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720000" y="1514925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highlight>
                  <a:srgbClr val="000080"/>
                </a:highlight>
              </a:rPr>
              <a:t>Leverage Data Insights</a:t>
            </a:r>
            <a:r>
              <a:rPr lang="en-US" dirty="0"/>
              <a:t>: Use data-driven insights to make informed purchasing decisions, ensuring a fair price for the car's condition and specifications. </a:t>
            </a:r>
          </a:p>
        </p:txBody>
      </p:sp>
      <p:sp>
        <p:nvSpPr>
          <p:cNvPr id="890" name="Google Shape;890;p36"/>
          <p:cNvSpPr txBox="1">
            <a:spLocks noGrp="1"/>
          </p:cNvSpPr>
          <p:nvPr>
            <p:ph type="subTitle" idx="2"/>
          </p:nvPr>
        </p:nvSpPr>
        <p:spPr>
          <a:xfrm>
            <a:off x="720000" y="2621824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Competitive Pricing</a:t>
            </a:r>
            <a:r>
              <a:rPr lang="en-US" sz="1050" dirty="0"/>
              <a:t>: Set competitive prices based on the car's age, condition, and market demand to attract potential buyers.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C000"/>
                </a:solidFill>
                <a:highlight>
                  <a:srgbClr val="000080"/>
                </a:highlight>
              </a:rPr>
              <a:t>Market Trends</a:t>
            </a:r>
            <a:r>
              <a:rPr lang="en-US" sz="1050" dirty="0"/>
              <a:t>: Stay informed about market trends and preferences, such as the growing demand for eco-friendly vehicles, to adjust pricing strategies accordingly.</a:t>
            </a:r>
            <a:endParaRPr sz="1050" dirty="0"/>
          </a:p>
        </p:txBody>
      </p:sp>
      <p:sp>
        <p:nvSpPr>
          <p:cNvPr id="891" name="Google Shape;891;p36"/>
          <p:cNvSpPr txBox="1">
            <a:spLocks noGrp="1"/>
          </p:cNvSpPr>
          <p:nvPr>
            <p:ph type="subTitle" idx="3"/>
          </p:nvPr>
        </p:nvSpPr>
        <p:spPr>
          <a:xfrm>
            <a:off x="715640" y="3768690"/>
            <a:ext cx="39789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Inventory Management</a:t>
            </a:r>
            <a:r>
              <a:rPr lang="en-US" sz="1100" dirty="0"/>
              <a:t>: Optimize inventory management by understanding the demand for different car types and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000"/>
                </a:solidFill>
                <a:highlight>
                  <a:srgbClr val="000080"/>
                </a:highlight>
              </a:rPr>
              <a:t>Customer Education</a:t>
            </a:r>
            <a:r>
              <a:rPr lang="en-US" sz="1100" dirty="0"/>
              <a:t>: Educate customers about the key factors influencing car prices and provide transparent information to build trust.</a:t>
            </a:r>
            <a:endParaRPr sz="1100" dirty="0"/>
          </a:p>
        </p:txBody>
      </p:sp>
      <p:sp>
        <p:nvSpPr>
          <p:cNvPr id="892" name="Google Shape;892;p36"/>
          <p:cNvSpPr txBox="1">
            <a:spLocks noGrp="1"/>
          </p:cNvSpPr>
          <p:nvPr>
            <p:ph type="subTitle" idx="6"/>
          </p:nvPr>
        </p:nvSpPr>
        <p:spPr>
          <a:xfrm>
            <a:off x="720001" y="3483400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For Car Dealers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893" name="Google Shape;893;p36"/>
          <p:cNvGrpSpPr/>
          <p:nvPr/>
        </p:nvGrpSpPr>
        <p:grpSpPr>
          <a:xfrm>
            <a:off x="5525721" y="3099638"/>
            <a:ext cx="2905059" cy="1197412"/>
            <a:chOff x="3316071" y="1077013"/>
            <a:chExt cx="2905059" cy="1197412"/>
          </a:xfrm>
        </p:grpSpPr>
        <p:sp>
          <p:nvSpPr>
            <p:cNvPr id="894" name="Google Shape;894;p36"/>
            <p:cNvSpPr/>
            <p:nvPr/>
          </p:nvSpPr>
          <p:spPr>
            <a:xfrm>
              <a:off x="342302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590812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5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5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774978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942767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8" y="547193"/>
                    <a:pt x="-1" y="424700"/>
                    <a:pt x="-1" y="273596"/>
                  </a:cubicBezTo>
                  <a:cubicBezTo>
                    <a:pt x="-1" y="122493"/>
                    <a:pt x="104188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346652" y="1077013"/>
              <a:ext cx="1963580" cy="954234"/>
            </a:xfrm>
            <a:custGeom>
              <a:avLst/>
              <a:gdLst/>
              <a:ahLst/>
              <a:cxnLst/>
              <a:rect l="l" t="t" r="r" b="b"/>
              <a:pathLst>
                <a:path w="1963580" h="954234" extrusionOk="0">
                  <a:moveTo>
                    <a:pt x="1932345" y="750468"/>
                  </a:moveTo>
                  <a:lnTo>
                    <a:pt x="1932345" y="322821"/>
                  </a:lnTo>
                  <a:lnTo>
                    <a:pt x="1766029" y="322821"/>
                  </a:lnTo>
                  <a:lnTo>
                    <a:pt x="1708464" y="50369"/>
                  </a:lnTo>
                  <a:cubicBezTo>
                    <a:pt x="1702250" y="20933"/>
                    <a:pt x="1676411" y="0"/>
                    <a:pt x="1646320" y="0"/>
                  </a:cubicBezTo>
                  <a:lnTo>
                    <a:pt x="789063" y="0"/>
                  </a:lnTo>
                  <a:cubicBezTo>
                    <a:pt x="766331" y="0"/>
                    <a:pt x="745399" y="12102"/>
                    <a:pt x="734115" y="31726"/>
                  </a:cubicBezTo>
                  <a:lnTo>
                    <a:pt x="516611" y="284717"/>
                  </a:lnTo>
                  <a:lnTo>
                    <a:pt x="77680" y="382185"/>
                  </a:lnTo>
                  <a:cubicBezTo>
                    <a:pt x="32217" y="392324"/>
                    <a:pt x="0" y="432554"/>
                    <a:pt x="0" y="478998"/>
                  </a:cubicBezTo>
                  <a:lnTo>
                    <a:pt x="0" y="954235"/>
                  </a:lnTo>
                  <a:lnTo>
                    <a:pt x="1963581" y="954235"/>
                  </a:lnTo>
                  <a:lnTo>
                    <a:pt x="1963581" y="777288"/>
                  </a:lnTo>
                  <a:lnTo>
                    <a:pt x="1932509" y="750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597472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302427" y="1705483"/>
              <a:ext cx="519488" cy="325764"/>
            </a:xfrm>
            <a:custGeom>
              <a:avLst/>
              <a:gdLst/>
              <a:ahLst/>
              <a:cxnLst/>
              <a:rect l="l" t="t" r="r" b="b"/>
              <a:pathLst>
                <a:path w="519488" h="325764" extrusionOk="0">
                  <a:moveTo>
                    <a:pt x="256684" y="0"/>
                  </a:moveTo>
                  <a:cubicBezTo>
                    <a:pt x="-21819" y="0"/>
                    <a:pt x="422" y="325764"/>
                    <a:pt x="422" y="325764"/>
                  </a:cubicBezTo>
                  <a:lnTo>
                    <a:pt x="519323" y="325764"/>
                  </a:lnTo>
                  <a:cubicBezTo>
                    <a:pt x="519323" y="325764"/>
                    <a:pt x="535186" y="0"/>
                    <a:pt x="256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158774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326398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5" y="273596"/>
                  </a:moveTo>
                  <a:cubicBezTo>
                    <a:pt x="465425" y="424700"/>
                    <a:pt x="361236" y="547193"/>
                    <a:pt x="232712" y="547193"/>
                  </a:cubicBezTo>
                  <a:cubicBezTo>
                    <a:pt x="104189" y="547193"/>
                    <a:pt x="0" y="424700"/>
                    <a:pt x="0" y="273596"/>
                  </a:cubicBezTo>
                  <a:cubicBezTo>
                    <a:pt x="0" y="122493"/>
                    <a:pt x="104189" y="0"/>
                    <a:pt x="232712" y="0"/>
                  </a:cubicBezTo>
                  <a:cubicBezTo>
                    <a:pt x="361236" y="0"/>
                    <a:pt x="465425" y="122493"/>
                    <a:pt x="465425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390668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70311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0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0" y="0"/>
                  </a:cubicBezTo>
                  <a:cubicBezTo>
                    <a:pt x="137697" y="0"/>
                    <a:pt x="177600" y="46771"/>
                    <a:pt x="177600" y="104336"/>
                  </a:cubicBezTo>
                  <a:cubicBezTo>
                    <a:pt x="177600" y="161901"/>
                    <a:pt x="137697" y="208672"/>
                    <a:pt x="88800" y="208672"/>
                  </a:cubicBezTo>
                  <a:close/>
                  <a:moveTo>
                    <a:pt x="88800" y="24530"/>
                  </a:moveTo>
                  <a:cubicBezTo>
                    <a:pt x="51350" y="24530"/>
                    <a:pt x="20933" y="60345"/>
                    <a:pt x="20933" y="104336"/>
                  </a:cubicBezTo>
                  <a:cubicBezTo>
                    <a:pt x="20933" y="148327"/>
                    <a:pt x="51350" y="184142"/>
                    <a:pt x="88800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0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5456925" y="1727233"/>
              <a:ext cx="400337" cy="547192"/>
            </a:xfrm>
            <a:custGeom>
              <a:avLst/>
              <a:gdLst/>
              <a:ahLst/>
              <a:cxnLst/>
              <a:rect l="l" t="t" r="r" b="b"/>
              <a:pathLst>
                <a:path w="400337" h="547192" extrusionOk="0">
                  <a:moveTo>
                    <a:pt x="232712" y="0"/>
                  </a:moveTo>
                  <a:cubicBezTo>
                    <a:pt x="104173" y="0"/>
                    <a:pt x="0" y="122489"/>
                    <a:pt x="0" y="273596"/>
                  </a:cubicBezTo>
                  <a:cubicBezTo>
                    <a:pt x="0" y="424704"/>
                    <a:pt x="104173" y="547193"/>
                    <a:pt x="232712" y="547193"/>
                  </a:cubicBezTo>
                  <a:lnTo>
                    <a:pt x="400337" y="547193"/>
                  </a:lnTo>
                  <a:lnTo>
                    <a:pt x="400337" y="164"/>
                  </a:lnTo>
                  <a:lnTo>
                    <a:pt x="232712" y="164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5624550" y="1727233"/>
              <a:ext cx="465424" cy="547192"/>
            </a:xfrm>
            <a:custGeom>
              <a:avLst/>
              <a:gdLst/>
              <a:ahLst/>
              <a:cxnLst/>
              <a:rect l="l" t="t" r="r" b="b"/>
              <a:pathLst>
                <a:path w="465424" h="547192" extrusionOk="0">
                  <a:moveTo>
                    <a:pt x="465424" y="273596"/>
                  </a:moveTo>
                  <a:cubicBezTo>
                    <a:pt x="465424" y="424700"/>
                    <a:pt x="361235" y="547193"/>
                    <a:pt x="232712" y="547193"/>
                  </a:cubicBezTo>
                  <a:cubicBezTo>
                    <a:pt x="104189" y="547193"/>
                    <a:pt x="-1" y="424700"/>
                    <a:pt x="-1" y="273596"/>
                  </a:cubicBezTo>
                  <a:cubicBezTo>
                    <a:pt x="-1" y="122493"/>
                    <a:pt x="104189" y="0"/>
                    <a:pt x="232712" y="0"/>
                  </a:cubicBezTo>
                  <a:cubicBezTo>
                    <a:pt x="361235" y="0"/>
                    <a:pt x="465424" y="122493"/>
                    <a:pt x="465424" y="273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5688820" y="1802950"/>
              <a:ext cx="336884" cy="395757"/>
            </a:xfrm>
            <a:custGeom>
              <a:avLst/>
              <a:gdLst/>
              <a:ahLst/>
              <a:cxnLst/>
              <a:rect l="l" t="t" r="r" b="b"/>
              <a:pathLst>
                <a:path w="336884" h="395757" extrusionOk="0">
                  <a:moveTo>
                    <a:pt x="168443" y="395758"/>
                  </a:moveTo>
                  <a:cubicBezTo>
                    <a:pt x="75554" y="395758"/>
                    <a:pt x="0" y="306958"/>
                    <a:pt x="0" y="197879"/>
                  </a:cubicBezTo>
                  <a:cubicBezTo>
                    <a:pt x="0" y="88800"/>
                    <a:pt x="75554" y="0"/>
                    <a:pt x="168443" y="0"/>
                  </a:cubicBezTo>
                  <a:cubicBezTo>
                    <a:pt x="261331" y="0"/>
                    <a:pt x="336885" y="88800"/>
                    <a:pt x="336885" y="197879"/>
                  </a:cubicBezTo>
                  <a:cubicBezTo>
                    <a:pt x="336885" y="306958"/>
                    <a:pt x="261331" y="395758"/>
                    <a:pt x="168443" y="395758"/>
                  </a:cubicBezTo>
                  <a:close/>
                  <a:moveTo>
                    <a:pt x="168443" y="24530"/>
                  </a:moveTo>
                  <a:cubicBezTo>
                    <a:pt x="87165" y="24530"/>
                    <a:pt x="20933" y="102210"/>
                    <a:pt x="20933" y="197879"/>
                  </a:cubicBezTo>
                  <a:cubicBezTo>
                    <a:pt x="20933" y="293548"/>
                    <a:pt x="87001" y="371228"/>
                    <a:pt x="168443" y="371228"/>
                  </a:cubicBezTo>
                  <a:cubicBezTo>
                    <a:pt x="249884" y="371228"/>
                    <a:pt x="315952" y="293548"/>
                    <a:pt x="315952" y="197879"/>
                  </a:cubicBezTo>
                  <a:cubicBezTo>
                    <a:pt x="315952" y="102210"/>
                    <a:pt x="249884" y="24530"/>
                    <a:pt x="168443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5768462" y="1896493"/>
              <a:ext cx="177600" cy="208672"/>
            </a:xfrm>
            <a:custGeom>
              <a:avLst/>
              <a:gdLst/>
              <a:ahLst/>
              <a:cxnLst/>
              <a:rect l="l" t="t" r="r" b="b"/>
              <a:pathLst>
                <a:path w="177600" h="208672" extrusionOk="0">
                  <a:moveTo>
                    <a:pt x="88801" y="208672"/>
                  </a:moveTo>
                  <a:cubicBezTo>
                    <a:pt x="39903" y="208672"/>
                    <a:pt x="0" y="161901"/>
                    <a:pt x="0" y="104336"/>
                  </a:cubicBezTo>
                  <a:cubicBezTo>
                    <a:pt x="0" y="46771"/>
                    <a:pt x="39903" y="0"/>
                    <a:pt x="88801" y="0"/>
                  </a:cubicBezTo>
                  <a:cubicBezTo>
                    <a:pt x="137698" y="0"/>
                    <a:pt x="177601" y="46771"/>
                    <a:pt x="177601" y="104336"/>
                  </a:cubicBezTo>
                  <a:cubicBezTo>
                    <a:pt x="177601" y="161901"/>
                    <a:pt x="137698" y="208672"/>
                    <a:pt x="88801" y="208672"/>
                  </a:cubicBezTo>
                  <a:close/>
                  <a:moveTo>
                    <a:pt x="88801" y="24530"/>
                  </a:moveTo>
                  <a:cubicBezTo>
                    <a:pt x="51351" y="24530"/>
                    <a:pt x="20933" y="60345"/>
                    <a:pt x="20933" y="104336"/>
                  </a:cubicBezTo>
                  <a:cubicBezTo>
                    <a:pt x="20933" y="148327"/>
                    <a:pt x="51351" y="184142"/>
                    <a:pt x="88801" y="184142"/>
                  </a:cubicBezTo>
                  <a:cubicBezTo>
                    <a:pt x="126250" y="184142"/>
                    <a:pt x="156668" y="148327"/>
                    <a:pt x="156668" y="104336"/>
                  </a:cubicBezTo>
                  <a:cubicBezTo>
                    <a:pt x="156668" y="60345"/>
                    <a:pt x="126250" y="24530"/>
                    <a:pt x="88801" y="24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863100" y="1108739"/>
              <a:ext cx="1057752" cy="252827"/>
            </a:xfrm>
            <a:custGeom>
              <a:avLst/>
              <a:gdLst/>
              <a:ahLst/>
              <a:cxnLst/>
              <a:rect l="l" t="t" r="r" b="b"/>
              <a:pathLst>
                <a:path w="1057752" h="252827" extrusionOk="0">
                  <a:moveTo>
                    <a:pt x="0" y="252827"/>
                  </a:moveTo>
                  <a:lnTo>
                    <a:pt x="911061" y="252827"/>
                  </a:lnTo>
                  <a:lnTo>
                    <a:pt x="1057753" y="0"/>
                  </a:lnTo>
                  <a:lnTo>
                    <a:pt x="217503" y="0"/>
                  </a:lnTo>
                  <a:lnTo>
                    <a:pt x="0" y="2528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316071" y="1580377"/>
              <a:ext cx="941478" cy="450869"/>
            </a:xfrm>
            <a:custGeom>
              <a:avLst/>
              <a:gdLst/>
              <a:ahLst/>
              <a:cxnLst/>
              <a:rect l="l" t="t" r="r" b="b"/>
              <a:pathLst>
                <a:path w="941478" h="450869" extrusionOk="0">
                  <a:moveTo>
                    <a:pt x="941479" y="1308"/>
                  </a:moveTo>
                  <a:lnTo>
                    <a:pt x="30581" y="0"/>
                  </a:lnTo>
                  <a:lnTo>
                    <a:pt x="30581" y="247103"/>
                  </a:lnTo>
                  <a:lnTo>
                    <a:pt x="0" y="287988"/>
                  </a:lnTo>
                  <a:lnTo>
                    <a:pt x="0" y="450870"/>
                  </a:lnTo>
                  <a:lnTo>
                    <a:pt x="941479" y="450870"/>
                  </a:lnTo>
                  <a:lnTo>
                    <a:pt x="941479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216829" y="1077013"/>
              <a:ext cx="2004137" cy="954234"/>
            </a:xfrm>
            <a:custGeom>
              <a:avLst/>
              <a:gdLst/>
              <a:ahLst/>
              <a:cxnLst/>
              <a:rect l="l" t="t" r="r" b="b"/>
              <a:pathLst>
                <a:path w="2004137" h="954234" extrusionOk="0">
                  <a:moveTo>
                    <a:pt x="1973230" y="750468"/>
                  </a:moveTo>
                  <a:lnTo>
                    <a:pt x="1973230" y="322821"/>
                  </a:lnTo>
                  <a:lnTo>
                    <a:pt x="1379102" y="322821"/>
                  </a:lnTo>
                  <a:lnTo>
                    <a:pt x="1321537" y="50369"/>
                  </a:lnTo>
                  <a:cubicBezTo>
                    <a:pt x="1315323" y="20933"/>
                    <a:pt x="1289321" y="0"/>
                    <a:pt x="1259393" y="0"/>
                  </a:cubicBezTo>
                  <a:lnTo>
                    <a:pt x="758972" y="0"/>
                  </a:lnTo>
                  <a:cubicBezTo>
                    <a:pt x="736240" y="0"/>
                    <a:pt x="715308" y="12102"/>
                    <a:pt x="704024" y="31726"/>
                  </a:cubicBezTo>
                  <a:lnTo>
                    <a:pt x="557332" y="284717"/>
                  </a:lnTo>
                  <a:lnTo>
                    <a:pt x="118400" y="382185"/>
                  </a:lnTo>
                  <a:cubicBezTo>
                    <a:pt x="72937" y="392324"/>
                    <a:pt x="40720" y="432554"/>
                    <a:pt x="40720" y="478998"/>
                  </a:cubicBezTo>
                  <a:lnTo>
                    <a:pt x="40720" y="750468"/>
                  </a:lnTo>
                  <a:lnTo>
                    <a:pt x="0" y="787101"/>
                  </a:lnTo>
                  <a:lnTo>
                    <a:pt x="0" y="954235"/>
                  </a:lnTo>
                  <a:lnTo>
                    <a:pt x="86020" y="954235"/>
                  </a:lnTo>
                  <a:cubicBezTo>
                    <a:pt x="86020" y="954235"/>
                    <a:pt x="63779" y="628470"/>
                    <a:pt x="342281" y="628470"/>
                  </a:cubicBezTo>
                  <a:cubicBezTo>
                    <a:pt x="620784" y="628470"/>
                    <a:pt x="604921" y="954235"/>
                    <a:pt x="604921" y="954235"/>
                  </a:cubicBezTo>
                  <a:lnTo>
                    <a:pt x="1380901" y="954235"/>
                  </a:lnTo>
                  <a:cubicBezTo>
                    <a:pt x="1380901" y="954235"/>
                    <a:pt x="1358660" y="628470"/>
                    <a:pt x="1637162" y="628470"/>
                  </a:cubicBezTo>
                  <a:cubicBezTo>
                    <a:pt x="1915665" y="628470"/>
                    <a:pt x="1899802" y="954235"/>
                    <a:pt x="1899802" y="954235"/>
                  </a:cubicBezTo>
                  <a:lnTo>
                    <a:pt x="2004138" y="954235"/>
                  </a:lnTo>
                  <a:lnTo>
                    <a:pt x="2004138" y="777288"/>
                  </a:lnTo>
                  <a:lnTo>
                    <a:pt x="1973066" y="750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804579" y="1115444"/>
              <a:ext cx="741964" cy="278175"/>
            </a:xfrm>
            <a:custGeom>
              <a:avLst/>
              <a:gdLst/>
              <a:ahLst/>
              <a:cxnLst/>
              <a:rect l="l" t="t" r="r" b="b"/>
              <a:pathLst>
                <a:path w="741964" h="278175" extrusionOk="0">
                  <a:moveTo>
                    <a:pt x="149145" y="17335"/>
                  </a:moveTo>
                  <a:lnTo>
                    <a:pt x="0" y="278175"/>
                  </a:lnTo>
                  <a:lnTo>
                    <a:pt x="741964" y="278175"/>
                  </a:lnTo>
                  <a:lnTo>
                    <a:pt x="694702" y="27965"/>
                  </a:lnTo>
                  <a:cubicBezTo>
                    <a:pt x="691595" y="11775"/>
                    <a:pt x="677367" y="0"/>
                    <a:pt x="660850" y="0"/>
                  </a:cubicBezTo>
                  <a:lnTo>
                    <a:pt x="178908" y="0"/>
                  </a:lnTo>
                  <a:cubicBezTo>
                    <a:pt x="166643" y="0"/>
                    <a:pt x="155196" y="6541"/>
                    <a:pt x="148981" y="17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089974" y="1827481"/>
              <a:ext cx="100084" cy="16353"/>
            </a:xfrm>
            <a:custGeom>
              <a:avLst/>
              <a:gdLst/>
              <a:ahLst/>
              <a:cxnLst/>
              <a:rect l="l" t="t" r="r" b="b"/>
              <a:pathLst>
                <a:path w="100084" h="16353" extrusionOk="0">
                  <a:moveTo>
                    <a:pt x="100084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346652" y="1827481"/>
              <a:ext cx="955869" cy="16353"/>
            </a:xfrm>
            <a:custGeom>
              <a:avLst/>
              <a:gdLst/>
              <a:ahLst/>
              <a:cxnLst/>
              <a:rect l="l" t="t" r="r" b="b"/>
              <a:pathLst>
                <a:path w="955869" h="16353" extrusionOk="0">
                  <a:moveTo>
                    <a:pt x="955870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340601" y="1868365"/>
              <a:ext cx="876227" cy="16353"/>
            </a:xfrm>
            <a:custGeom>
              <a:avLst/>
              <a:gdLst/>
              <a:ahLst/>
              <a:cxnLst/>
              <a:rect l="l" t="t" r="r" b="b"/>
              <a:pathLst>
                <a:path w="876227" h="16353" extrusionOk="0">
                  <a:moveTo>
                    <a:pt x="87622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815536" y="1827481"/>
              <a:ext cx="831418" cy="16353"/>
            </a:xfrm>
            <a:custGeom>
              <a:avLst/>
              <a:gdLst/>
              <a:ahLst/>
              <a:cxnLst/>
              <a:rect l="l" t="t" r="r" b="b"/>
              <a:pathLst>
                <a:path w="831418" h="16353" extrusionOk="0">
                  <a:moveTo>
                    <a:pt x="0" y="0"/>
                  </a:moveTo>
                  <a:lnTo>
                    <a:pt x="83141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854642" y="1302529"/>
              <a:ext cx="175781" cy="118400"/>
            </a:xfrm>
            <a:custGeom>
              <a:avLst/>
              <a:gdLst/>
              <a:ahLst/>
              <a:cxnLst/>
              <a:rect l="l" t="t" r="r" b="b"/>
              <a:pathLst>
                <a:path w="175781" h="118400" extrusionOk="0">
                  <a:moveTo>
                    <a:pt x="129827" y="118400"/>
                  </a:moveTo>
                  <a:lnTo>
                    <a:pt x="19604" y="118400"/>
                  </a:lnTo>
                  <a:cubicBezTo>
                    <a:pt x="5540" y="118400"/>
                    <a:pt x="-3946" y="104009"/>
                    <a:pt x="1614" y="91090"/>
                  </a:cubicBezTo>
                  <a:lnTo>
                    <a:pt x="28598" y="27965"/>
                  </a:lnTo>
                  <a:cubicBezTo>
                    <a:pt x="35794" y="10957"/>
                    <a:pt x="52475" y="0"/>
                    <a:pt x="70954" y="0"/>
                  </a:cubicBezTo>
                  <a:lnTo>
                    <a:pt x="129664" y="0"/>
                  </a:lnTo>
                  <a:cubicBezTo>
                    <a:pt x="155175" y="0"/>
                    <a:pt x="175781" y="20606"/>
                    <a:pt x="175781" y="46117"/>
                  </a:cubicBezTo>
                  <a:lnTo>
                    <a:pt x="175781" y="72283"/>
                  </a:lnTo>
                  <a:cubicBezTo>
                    <a:pt x="175781" y="97795"/>
                    <a:pt x="155175" y="118400"/>
                    <a:pt x="129664" y="118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783646" y="1451674"/>
              <a:ext cx="1406412" cy="16353"/>
            </a:xfrm>
            <a:custGeom>
              <a:avLst/>
              <a:gdLst/>
              <a:ahLst/>
              <a:cxnLst/>
              <a:rect l="l" t="t" r="r" b="b"/>
              <a:pathLst>
                <a:path w="1406412" h="16353" extrusionOk="0">
                  <a:moveTo>
                    <a:pt x="0" y="0"/>
                  </a:moveTo>
                  <a:lnTo>
                    <a:pt x="140641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116958" y="1854301"/>
              <a:ext cx="104172" cy="16353"/>
            </a:xfrm>
            <a:custGeom>
              <a:avLst/>
              <a:gdLst/>
              <a:ahLst/>
              <a:cxnLst/>
              <a:rect l="l" t="t" r="r" b="b"/>
              <a:pathLst>
                <a:path w="104172" h="16353" extrusionOk="0">
                  <a:moveTo>
                    <a:pt x="104173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63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216829" y="1868365"/>
              <a:ext cx="78988" cy="16353"/>
            </a:xfrm>
            <a:custGeom>
              <a:avLst/>
              <a:gdLst/>
              <a:ahLst/>
              <a:cxnLst/>
              <a:rect l="l" t="t" r="r" b="b"/>
              <a:pathLst>
                <a:path w="78988" h="16353" extrusionOk="0">
                  <a:moveTo>
                    <a:pt x="78988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5255612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4" y="57565"/>
                  </a:lnTo>
                  <a:lnTo>
                    <a:pt x="43174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546543" y="1393619"/>
              <a:ext cx="43173" cy="433861"/>
            </a:xfrm>
            <a:custGeom>
              <a:avLst/>
              <a:gdLst/>
              <a:ahLst/>
              <a:cxnLst/>
              <a:rect l="l" t="t" r="r" b="b"/>
              <a:pathLst>
                <a:path w="43173" h="433861" extrusionOk="0">
                  <a:moveTo>
                    <a:pt x="0" y="0"/>
                  </a:moveTo>
                  <a:lnTo>
                    <a:pt x="43173" y="57565"/>
                  </a:lnTo>
                  <a:lnTo>
                    <a:pt x="43173" y="433862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5255612" y="1115444"/>
              <a:ext cx="16353" cy="278175"/>
            </a:xfrm>
            <a:custGeom>
              <a:avLst/>
              <a:gdLst/>
              <a:ahLst/>
              <a:cxnLst/>
              <a:rect l="l" t="t" r="r" b="b"/>
              <a:pathLst>
                <a:path w="16353" h="278175" extrusionOk="0">
                  <a:moveTo>
                    <a:pt x="0" y="0"/>
                  </a:moveTo>
                  <a:lnTo>
                    <a:pt x="0" y="278175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205079" y="1478985"/>
              <a:ext cx="64433" cy="24530"/>
            </a:xfrm>
            <a:custGeom>
              <a:avLst/>
              <a:gdLst/>
              <a:ahLst/>
              <a:cxnLst/>
              <a:rect l="l" t="t" r="r" b="b"/>
              <a:pathLst>
                <a:path w="64433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50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499608" y="1478985"/>
              <a:ext cx="64432" cy="24530"/>
            </a:xfrm>
            <a:custGeom>
              <a:avLst/>
              <a:gdLst/>
              <a:ahLst/>
              <a:cxnLst/>
              <a:rect l="l" t="t" r="r" b="b"/>
              <a:pathLst>
                <a:path w="64432" h="24530" extrusionOk="0">
                  <a:moveTo>
                    <a:pt x="0" y="164"/>
                  </a:moveTo>
                  <a:lnTo>
                    <a:pt x="59527" y="164"/>
                  </a:lnTo>
                  <a:cubicBezTo>
                    <a:pt x="62144" y="164"/>
                    <a:pt x="64433" y="2289"/>
                    <a:pt x="64433" y="5070"/>
                  </a:cubicBezTo>
                  <a:lnTo>
                    <a:pt x="64433" y="24530"/>
                  </a:lnTo>
                  <a:lnTo>
                    <a:pt x="7849" y="24530"/>
                  </a:lnTo>
                  <a:cubicBezTo>
                    <a:pt x="3598" y="24530"/>
                    <a:pt x="0" y="21096"/>
                    <a:pt x="0" y="1668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6140017" y="1503515"/>
              <a:ext cx="50042" cy="146528"/>
            </a:xfrm>
            <a:custGeom>
              <a:avLst/>
              <a:gdLst/>
              <a:ahLst/>
              <a:cxnLst/>
              <a:rect l="l" t="t" r="r" b="b"/>
              <a:pathLst>
                <a:path w="50042" h="146528" extrusionOk="0">
                  <a:moveTo>
                    <a:pt x="0" y="0"/>
                  </a:moveTo>
                  <a:lnTo>
                    <a:pt x="50042" y="0"/>
                  </a:lnTo>
                  <a:lnTo>
                    <a:pt x="50042" y="146529"/>
                  </a:lnTo>
                  <a:lnTo>
                    <a:pt x="0" y="14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502502" y="1544236"/>
              <a:ext cx="495515" cy="278338"/>
            </a:xfrm>
            <a:custGeom>
              <a:avLst/>
              <a:gdLst/>
              <a:ahLst/>
              <a:cxnLst/>
              <a:rect l="l" t="t" r="r" b="b"/>
              <a:pathLst>
                <a:path w="495515" h="278338" extrusionOk="0">
                  <a:moveTo>
                    <a:pt x="0" y="0"/>
                  </a:moveTo>
                  <a:lnTo>
                    <a:pt x="495515" y="0"/>
                  </a:lnTo>
                  <a:lnTo>
                    <a:pt x="495515" y="278339"/>
                  </a:lnTo>
                  <a:lnTo>
                    <a:pt x="0" y="278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024837" y="1544236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57550" y="1544236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024837" y="1588718"/>
              <a:ext cx="233529" cy="88963"/>
            </a:xfrm>
            <a:custGeom>
              <a:avLst/>
              <a:gdLst/>
              <a:ahLst/>
              <a:cxnLst/>
              <a:rect l="l" t="t" r="r" b="b"/>
              <a:pathLst>
                <a:path w="233529" h="88963" extrusionOk="0">
                  <a:moveTo>
                    <a:pt x="233530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232712" y="88964"/>
                  </a:lnTo>
                  <a:lnTo>
                    <a:pt x="232712" y="11775"/>
                  </a:lnTo>
                  <a:cubicBezTo>
                    <a:pt x="232712" y="7850"/>
                    <a:pt x="233039" y="3925"/>
                    <a:pt x="233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257550" y="1588718"/>
              <a:ext cx="91416" cy="88963"/>
            </a:xfrm>
            <a:custGeom>
              <a:avLst/>
              <a:gdLst/>
              <a:ahLst/>
              <a:cxnLst/>
              <a:rect l="l" t="t" r="r" b="b"/>
              <a:pathLst>
                <a:path w="91416" h="88963" extrusionOk="0">
                  <a:moveTo>
                    <a:pt x="91417" y="0"/>
                  </a:moveTo>
                  <a:lnTo>
                    <a:pt x="817" y="0"/>
                  </a:lnTo>
                  <a:cubicBezTo>
                    <a:pt x="327" y="3925"/>
                    <a:pt x="0" y="7850"/>
                    <a:pt x="0" y="11775"/>
                  </a:cubicBezTo>
                  <a:lnTo>
                    <a:pt x="0" y="88964"/>
                  </a:lnTo>
                  <a:lnTo>
                    <a:pt x="91417" y="88964"/>
                  </a:lnTo>
                  <a:lnTo>
                    <a:pt x="91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346652" y="1544236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0" y="0"/>
                  </a:moveTo>
                  <a:lnTo>
                    <a:pt x="127558" y="0"/>
                  </a:lnTo>
                  <a:lnTo>
                    <a:pt x="127558" y="88964"/>
                  </a:lnTo>
                  <a:lnTo>
                    <a:pt x="0" y="889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346652" y="1588718"/>
              <a:ext cx="127558" cy="88963"/>
            </a:xfrm>
            <a:custGeom>
              <a:avLst/>
              <a:gdLst/>
              <a:ahLst/>
              <a:cxnLst/>
              <a:rect l="l" t="t" r="r" b="b"/>
              <a:pathLst>
                <a:path w="127558" h="88963" extrusionOk="0">
                  <a:moveTo>
                    <a:pt x="127558" y="0"/>
                  </a:moveTo>
                  <a:lnTo>
                    <a:pt x="0" y="0"/>
                  </a:lnTo>
                  <a:lnTo>
                    <a:pt x="0" y="88964"/>
                  </a:lnTo>
                  <a:lnTo>
                    <a:pt x="127068" y="88964"/>
                  </a:lnTo>
                  <a:lnTo>
                    <a:pt x="127068" y="11775"/>
                  </a:lnTo>
                  <a:cubicBezTo>
                    <a:pt x="127068" y="7850"/>
                    <a:pt x="127231" y="3925"/>
                    <a:pt x="127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346652" y="1544236"/>
              <a:ext cx="1002314" cy="16353"/>
            </a:xfrm>
            <a:custGeom>
              <a:avLst/>
              <a:gdLst/>
              <a:ahLst/>
              <a:cxnLst/>
              <a:rect l="l" t="t" r="r" b="b"/>
              <a:pathLst>
                <a:path w="1002314" h="16353" extrusionOk="0">
                  <a:moveTo>
                    <a:pt x="0" y="0"/>
                  </a:moveTo>
                  <a:lnTo>
                    <a:pt x="1002314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779474" y="2233121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5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1718873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developed machine learning model offers a reliable tool for predicting used car prices in Kenya.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model empowers users to make informed decisions based on data-driven insights.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Future work can focus on refining the model and incorporating additional features for even greater accuracy.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9"/>
          <p:cNvSpPr/>
          <p:nvPr/>
        </p:nvSpPr>
        <p:spPr>
          <a:xfrm>
            <a:off x="5939751" y="2187875"/>
            <a:ext cx="3839400" cy="38394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4" name="Google Shape;1344;p49"/>
          <p:cNvCxnSpPr/>
          <p:nvPr/>
        </p:nvCxnSpPr>
        <p:spPr>
          <a:xfrm>
            <a:off x="5556250" y="4107575"/>
            <a:ext cx="4759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49"/>
          <p:cNvSpPr txBox="1">
            <a:spLocks noGrp="1"/>
          </p:cNvSpPr>
          <p:nvPr>
            <p:ph type="title"/>
          </p:nvPr>
        </p:nvSpPr>
        <p:spPr>
          <a:xfrm>
            <a:off x="713227" y="882975"/>
            <a:ext cx="5007600" cy="14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 flipH="1">
            <a:off x="6350478" y="2882028"/>
            <a:ext cx="3345918" cy="1225537"/>
            <a:chOff x="558632" y="3114700"/>
            <a:chExt cx="2433218" cy="891235"/>
          </a:xfrm>
        </p:grpSpPr>
        <p:sp>
          <p:nvSpPr>
            <p:cNvPr id="1352" name="Google Shape;1352;p49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49"/>
          <p:cNvGrpSpPr/>
          <p:nvPr/>
        </p:nvGrpSpPr>
        <p:grpSpPr>
          <a:xfrm>
            <a:off x="6138882" y="-22"/>
            <a:ext cx="1228439" cy="1740611"/>
            <a:chOff x="-6331763" y="1018215"/>
            <a:chExt cx="1228439" cy="2693193"/>
          </a:xfrm>
        </p:grpSpPr>
        <p:sp>
          <p:nvSpPr>
            <p:cNvPr id="1391" name="Google Shape;1391;p49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130C92-6BA0-4A6A-9759-86F9F3D70F0C}"/>
              </a:ext>
            </a:extLst>
          </p:cNvPr>
          <p:cNvSpPr/>
          <p:nvPr/>
        </p:nvSpPr>
        <p:spPr>
          <a:xfrm>
            <a:off x="1377575" y="3495630"/>
            <a:ext cx="3678900" cy="41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grpSp>
        <p:nvGrpSpPr>
          <p:cNvPr id="68" name="Google Shape;8662;p68">
            <a:extLst>
              <a:ext uri="{FF2B5EF4-FFF2-40B4-BE49-F238E27FC236}">
                <a16:creationId xmlns:a16="http://schemas.microsoft.com/office/drawing/2014/main" id="{CCF94642-FFCE-4DD0-8166-4400FCA4155C}"/>
              </a:ext>
            </a:extLst>
          </p:cNvPr>
          <p:cNvGrpSpPr/>
          <p:nvPr/>
        </p:nvGrpSpPr>
        <p:grpSpPr>
          <a:xfrm>
            <a:off x="672857" y="3046595"/>
            <a:ext cx="646421" cy="668338"/>
            <a:chOff x="1379798" y="1723250"/>
            <a:chExt cx="397887" cy="397887"/>
          </a:xfrm>
        </p:grpSpPr>
        <p:sp>
          <p:nvSpPr>
            <p:cNvPr id="69" name="Google Shape;8663;p68">
              <a:extLst>
                <a:ext uri="{FF2B5EF4-FFF2-40B4-BE49-F238E27FC236}">
                  <a16:creationId xmlns:a16="http://schemas.microsoft.com/office/drawing/2014/main" id="{03E75E50-1901-40EA-841F-27719A005C9B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664;p68">
              <a:extLst>
                <a:ext uri="{FF2B5EF4-FFF2-40B4-BE49-F238E27FC236}">
                  <a16:creationId xmlns:a16="http://schemas.microsoft.com/office/drawing/2014/main" id="{DAB7995A-2141-45DC-AA22-A183B29666AF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665;p68">
              <a:extLst>
                <a:ext uri="{FF2B5EF4-FFF2-40B4-BE49-F238E27FC236}">
                  <a16:creationId xmlns:a16="http://schemas.microsoft.com/office/drawing/2014/main" id="{7D6FF77C-AF90-443A-B20E-A06F51DF667C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666;p68">
              <a:extLst>
                <a:ext uri="{FF2B5EF4-FFF2-40B4-BE49-F238E27FC236}">
                  <a16:creationId xmlns:a16="http://schemas.microsoft.com/office/drawing/2014/main" id="{95589050-37D7-40DF-917E-49B3CDE7D83F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49"/>
          <p:cNvSpPr txBox="1">
            <a:spLocks noGrp="1"/>
          </p:cNvSpPr>
          <p:nvPr>
            <p:ph type="subTitle" idx="1"/>
          </p:nvPr>
        </p:nvSpPr>
        <p:spPr>
          <a:xfrm>
            <a:off x="1377575" y="2284574"/>
            <a:ext cx="3678900" cy="2307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3"/>
              </a:rPr>
              <a:t>https://www.linkedin.com/in/jackson-mwaniki/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4"/>
              </a:rPr>
              <a:t>https://www.linkedin.com/in/marion-achieng-0747712a3/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  <a:hlinkClick r:id="rId5"/>
              </a:rPr>
              <a:t>https://www.linkedin.com/in/benedict-kuloba-76954512a/</a:t>
            </a:r>
            <a:endParaRPr lang="en-US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81063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49" y="2305400"/>
            <a:ext cx="4470933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used car market in Kenya is dynamic and rapidly evolving</a:t>
            </a:r>
            <a:r>
              <a:rPr kumimoji="0" lang="en-US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Determining fair prices for used cars is challenging due to factors like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engine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mileage,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transmission and many more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KE" altLang="en-K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project aims to create a machine learning model to predict used car prices accurately.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K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K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6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2"/>
          <p:cNvSpPr/>
          <p:nvPr/>
        </p:nvSpPr>
        <p:spPr>
          <a:xfrm>
            <a:off x="6311076" y="2712350"/>
            <a:ext cx="3783300" cy="37833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7" name="Google Shape;727;p32"/>
          <p:cNvSpPr txBox="1">
            <a:spLocks noGrp="1"/>
          </p:cNvSpPr>
          <p:nvPr>
            <p:ph type="title" idx="2"/>
          </p:nvPr>
        </p:nvSpPr>
        <p:spPr>
          <a:xfrm>
            <a:off x="720000" y="12324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28" name="Google Shape;728;p32"/>
          <p:cNvSpPr txBox="1">
            <a:spLocks noGrp="1"/>
          </p:cNvSpPr>
          <p:nvPr>
            <p:ph type="subTitle" idx="1"/>
          </p:nvPr>
        </p:nvSpPr>
        <p:spPr>
          <a:xfrm>
            <a:off x="1736000" y="1290848"/>
            <a:ext cx="5824148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 predictive model for estimating used car prices in Kenya.</a:t>
            </a:r>
            <a:endParaRPr dirty="0"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5"/>
          </p:nvPr>
        </p:nvSpPr>
        <p:spPr>
          <a:xfrm>
            <a:off x="720000" y="25937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6"/>
          </p:nvPr>
        </p:nvSpPr>
        <p:spPr>
          <a:xfrm>
            <a:off x="1736000" y="2652148"/>
            <a:ext cx="4120194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key factors influencing car prices.</a:t>
            </a:r>
            <a:endParaRPr dirty="0"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9"/>
          </p:nvPr>
        </p:nvSpPr>
        <p:spPr>
          <a:xfrm>
            <a:off x="720000" y="3955098"/>
            <a:ext cx="90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13"/>
          </p:nvPr>
        </p:nvSpPr>
        <p:spPr>
          <a:xfrm>
            <a:off x="1736000" y="4013448"/>
            <a:ext cx="3975087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user-friendly tool for buyers and sellers to make informed decisions.</a:t>
            </a:r>
            <a:endParaRPr dirty="0"/>
          </a:p>
        </p:txBody>
      </p:sp>
      <p:grpSp>
        <p:nvGrpSpPr>
          <p:cNvPr id="737" name="Google Shape;737;p32"/>
          <p:cNvGrpSpPr/>
          <p:nvPr/>
        </p:nvGrpSpPr>
        <p:grpSpPr>
          <a:xfrm rot="5400000">
            <a:off x="7183175" y="-732372"/>
            <a:ext cx="1228439" cy="2693193"/>
            <a:chOff x="-6331763" y="1018215"/>
            <a:chExt cx="1228439" cy="2693193"/>
          </a:xfrm>
        </p:grpSpPr>
        <p:sp>
          <p:nvSpPr>
            <p:cNvPr id="738" name="Google Shape;738;p32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0" name="Google Shape;740;p32"/>
          <p:cNvCxnSpPr/>
          <p:nvPr/>
        </p:nvCxnSpPr>
        <p:spPr>
          <a:xfrm>
            <a:off x="5243125" y="4614514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32"/>
          <p:cNvSpPr/>
          <p:nvPr/>
        </p:nvSpPr>
        <p:spPr>
          <a:xfrm>
            <a:off x="8495032" y="3950102"/>
            <a:ext cx="126041" cy="221379"/>
          </a:xfrm>
          <a:custGeom>
            <a:avLst/>
            <a:gdLst/>
            <a:ahLst/>
            <a:cxnLst/>
            <a:rect l="l" t="t" r="r" b="b"/>
            <a:pathLst>
              <a:path w="95849" h="168349" extrusionOk="0">
                <a:moveTo>
                  <a:pt x="0" y="0"/>
                </a:moveTo>
                <a:lnTo>
                  <a:pt x="48243" y="168115"/>
                </a:lnTo>
                <a:lnTo>
                  <a:pt x="48243" y="168115"/>
                </a:lnTo>
                <a:cubicBezTo>
                  <a:pt x="77516" y="171223"/>
                  <a:pt x="101883" y="142931"/>
                  <a:pt x="94524" y="114803"/>
                </a:cubicBezTo>
                <a:lnTo>
                  <a:pt x="82750" y="70157"/>
                </a:lnTo>
                <a:cubicBezTo>
                  <a:pt x="72610" y="31726"/>
                  <a:pt x="40067" y="4088"/>
                  <a:pt x="164" y="0"/>
                </a:cubicBezTo>
                <a:lnTo>
                  <a:pt x="1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2" name="Google Shape;742;p32"/>
          <p:cNvGrpSpPr/>
          <p:nvPr/>
        </p:nvGrpSpPr>
        <p:grpSpPr>
          <a:xfrm>
            <a:off x="5428124" y="3246172"/>
            <a:ext cx="3192962" cy="1357822"/>
            <a:chOff x="5438474" y="3281347"/>
            <a:chExt cx="3192962" cy="1357822"/>
          </a:xfrm>
        </p:grpSpPr>
        <p:grpSp>
          <p:nvGrpSpPr>
            <p:cNvPr id="743" name="Google Shape;743;p32"/>
            <p:cNvGrpSpPr/>
            <p:nvPr/>
          </p:nvGrpSpPr>
          <p:grpSpPr>
            <a:xfrm>
              <a:off x="5607831" y="4068553"/>
              <a:ext cx="660341" cy="570616"/>
              <a:chOff x="582462" y="2419985"/>
              <a:chExt cx="501893" cy="433698"/>
            </a:xfrm>
          </p:grpSpPr>
          <p:sp>
            <p:nvSpPr>
              <p:cNvPr id="744" name="Google Shape;744;p32"/>
              <p:cNvSpPr/>
              <p:nvPr/>
            </p:nvSpPr>
            <p:spPr>
              <a:xfrm>
                <a:off x="582462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71541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p32"/>
            <p:cNvSpPr/>
            <p:nvPr/>
          </p:nvSpPr>
          <p:spPr>
            <a:xfrm>
              <a:off x="5438474" y="3281347"/>
              <a:ext cx="2132024" cy="1215034"/>
            </a:xfrm>
            <a:custGeom>
              <a:avLst/>
              <a:gdLst/>
              <a:ahLst/>
              <a:cxnLst/>
              <a:rect l="l" t="t" r="r" b="b"/>
              <a:pathLst>
                <a:path w="1621311" h="923980" extrusionOk="0">
                  <a:moveTo>
                    <a:pt x="1620514" y="748833"/>
                  </a:moveTo>
                  <a:lnTo>
                    <a:pt x="1614790" y="851861"/>
                  </a:lnTo>
                  <a:cubicBezTo>
                    <a:pt x="1613645" y="871812"/>
                    <a:pt x="1604650" y="889801"/>
                    <a:pt x="1590913" y="902884"/>
                  </a:cubicBezTo>
                  <a:cubicBezTo>
                    <a:pt x="1577176" y="915967"/>
                    <a:pt x="1558697" y="923980"/>
                    <a:pt x="1538909" y="923980"/>
                  </a:cubicBezTo>
                  <a:cubicBezTo>
                    <a:pt x="1538909" y="923980"/>
                    <a:pt x="1585353" y="585787"/>
                    <a:pt x="1354603" y="585787"/>
                  </a:cubicBezTo>
                  <a:cubicBezTo>
                    <a:pt x="1123854" y="585787"/>
                    <a:pt x="1130232" y="923980"/>
                    <a:pt x="1130232" y="923980"/>
                  </a:cubicBezTo>
                  <a:lnTo>
                    <a:pt x="76403" y="923980"/>
                  </a:lnTo>
                  <a:cubicBezTo>
                    <a:pt x="31431" y="923980"/>
                    <a:pt x="-2912" y="887021"/>
                    <a:pt x="195" y="842049"/>
                  </a:cubicBezTo>
                  <a:lnTo>
                    <a:pt x="9680" y="706641"/>
                  </a:lnTo>
                  <a:cubicBezTo>
                    <a:pt x="10007" y="703206"/>
                    <a:pt x="10335" y="699772"/>
                    <a:pt x="10662" y="696174"/>
                  </a:cubicBezTo>
                  <a:cubicBezTo>
                    <a:pt x="11643" y="687507"/>
                    <a:pt x="12951" y="678676"/>
                    <a:pt x="14750" y="669681"/>
                  </a:cubicBezTo>
                  <a:cubicBezTo>
                    <a:pt x="16385" y="661341"/>
                    <a:pt x="18348" y="652837"/>
                    <a:pt x="20637" y="644333"/>
                  </a:cubicBezTo>
                  <a:cubicBezTo>
                    <a:pt x="21292" y="642044"/>
                    <a:pt x="21946" y="639918"/>
                    <a:pt x="22600" y="637792"/>
                  </a:cubicBezTo>
                  <a:cubicBezTo>
                    <a:pt x="32248" y="605248"/>
                    <a:pt x="47294" y="571233"/>
                    <a:pt x="68717" y="537708"/>
                  </a:cubicBezTo>
                  <a:cubicBezTo>
                    <a:pt x="71824" y="532965"/>
                    <a:pt x="74931" y="528223"/>
                    <a:pt x="78202" y="523316"/>
                  </a:cubicBezTo>
                  <a:cubicBezTo>
                    <a:pt x="109111" y="478507"/>
                    <a:pt x="151466" y="434843"/>
                    <a:pt x="206905" y="396576"/>
                  </a:cubicBezTo>
                  <a:lnTo>
                    <a:pt x="542809" y="61163"/>
                  </a:lnTo>
                  <a:cubicBezTo>
                    <a:pt x="579605" y="22241"/>
                    <a:pt x="630628" y="0"/>
                    <a:pt x="682633" y="0"/>
                  </a:cubicBezTo>
                  <a:lnTo>
                    <a:pt x="1576522" y="0"/>
                  </a:lnTo>
                  <a:cubicBezTo>
                    <a:pt x="1580120" y="0"/>
                    <a:pt x="1513070" y="451197"/>
                    <a:pt x="1550193" y="501566"/>
                  </a:cubicBezTo>
                  <a:cubicBezTo>
                    <a:pt x="1602034" y="571560"/>
                    <a:pt x="1625583" y="659379"/>
                    <a:pt x="1620677" y="748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892647" y="4019388"/>
              <a:ext cx="486228" cy="477411"/>
            </a:xfrm>
            <a:custGeom>
              <a:avLst/>
              <a:gdLst/>
              <a:ahLst/>
              <a:cxnLst/>
              <a:rect l="l" t="t" r="r" b="b"/>
              <a:pathLst>
                <a:path w="369755" h="363050" extrusionOk="0">
                  <a:moveTo>
                    <a:pt x="19951" y="0"/>
                  </a:moveTo>
                  <a:lnTo>
                    <a:pt x="369756" y="0"/>
                  </a:lnTo>
                  <a:lnTo>
                    <a:pt x="349968" y="363051"/>
                  </a:lnTo>
                  <a:lnTo>
                    <a:pt x="0" y="363051"/>
                  </a:lnTo>
                  <a:lnTo>
                    <a:pt x="19951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170769" y="4019388"/>
              <a:ext cx="413326" cy="477411"/>
            </a:xfrm>
            <a:custGeom>
              <a:avLst/>
              <a:gdLst/>
              <a:ahLst/>
              <a:cxnLst/>
              <a:rect l="l" t="t" r="r" b="b"/>
              <a:pathLst>
                <a:path w="314316" h="363050" extrusionOk="0">
                  <a:moveTo>
                    <a:pt x="19788" y="0"/>
                  </a:moveTo>
                  <a:lnTo>
                    <a:pt x="314317" y="0"/>
                  </a:lnTo>
                  <a:lnTo>
                    <a:pt x="272779" y="363051"/>
                  </a:lnTo>
                  <a:lnTo>
                    <a:pt x="0" y="363051"/>
                  </a:lnTo>
                  <a:lnTo>
                    <a:pt x="19788" y="0"/>
                  </a:lnTo>
                  <a:close/>
                </a:path>
              </a:pathLst>
            </a:custGeom>
            <a:solidFill>
              <a:srgbClr val="1A0B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9" name="Google Shape;749;p32"/>
            <p:cNvGrpSpPr/>
            <p:nvPr/>
          </p:nvGrpSpPr>
          <p:grpSpPr>
            <a:xfrm>
              <a:off x="6645786" y="4068553"/>
              <a:ext cx="660341" cy="570616"/>
              <a:chOff x="1371361" y="2419985"/>
              <a:chExt cx="501893" cy="433698"/>
            </a:xfrm>
          </p:grpSpPr>
          <p:sp>
            <p:nvSpPr>
              <p:cNvPr id="750" name="Google Shape;750;p32"/>
              <p:cNvSpPr/>
              <p:nvPr/>
            </p:nvSpPr>
            <p:spPr>
              <a:xfrm>
                <a:off x="1371361" y="2419985"/>
                <a:ext cx="317424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4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1504316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1555503" y="2479840"/>
                <a:ext cx="266727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727" h="313662" extrusionOk="0">
                    <a:moveTo>
                      <a:pt x="133282" y="0"/>
                    </a:moveTo>
                    <a:cubicBezTo>
                      <a:pt x="122162" y="0"/>
                      <a:pt x="111205" y="1635"/>
                      <a:pt x="100902" y="4743"/>
                    </a:cubicBezTo>
                    <a:cubicBezTo>
                      <a:pt x="62307" y="16027"/>
                      <a:pt x="30418" y="47262"/>
                      <a:pt x="13246" y="88473"/>
                    </a:cubicBezTo>
                    <a:cubicBezTo>
                      <a:pt x="13246" y="88473"/>
                      <a:pt x="13246" y="88473"/>
                      <a:pt x="13246" y="88473"/>
                    </a:cubicBezTo>
                    <a:cubicBezTo>
                      <a:pt x="4743" y="109079"/>
                      <a:pt x="0" y="132301"/>
                      <a:pt x="0" y="156831"/>
                    </a:cubicBezTo>
                    <a:cubicBezTo>
                      <a:pt x="0" y="174166"/>
                      <a:pt x="2453" y="190847"/>
                      <a:pt x="6868" y="206546"/>
                    </a:cubicBezTo>
                    <a:cubicBezTo>
                      <a:pt x="6868" y="206546"/>
                      <a:pt x="6868" y="206546"/>
                      <a:pt x="6868" y="206546"/>
                    </a:cubicBezTo>
                    <a:cubicBezTo>
                      <a:pt x="11775" y="223881"/>
                      <a:pt x="19297" y="240071"/>
                      <a:pt x="28782" y="254136"/>
                    </a:cubicBezTo>
                    <a:lnTo>
                      <a:pt x="28782" y="254136"/>
                    </a:lnTo>
                    <a:cubicBezTo>
                      <a:pt x="31399" y="258224"/>
                      <a:pt x="34343" y="261985"/>
                      <a:pt x="37286" y="265747"/>
                    </a:cubicBezTo>
                    <a:cubicBezTo>
                      <a:pt x="61653" y="295347"/>
                      <a:pt x="95669" y="313663"/>
                      <a:pt x="133282" y="313663"/>
                    </a:cubicBezTo>
                    <a:cubicBezTo>
                      <a:pt x="170895" y="313663"/>
                      <a:pt x="205075" y="295183"/>
                      <a:pt x="229278" y="265747"/>
                    </a:cubicBezTo>
                    <a:cubicBezTo>
                      <a:pt x="252500" y="237455"/>
                      <a:pt x="266728" y="199187"/>
                      <a:pt x="266728" y="156831"/>
                    </a:cubicBezTo>
                    <a:cubicBezTo>
                      <a:pt x="266728" y="70321"/>
                      <a:pt x="206874" y="0"/>
                      <a:pt x="133282" y="0"/>
                    </a:cubicBezTo>
                    <a:close/>
                    <a:moveTo>
                      <a:pt x="250047" y="161083"/>
                    </a:moveTo>
                    <a:cubicBezTo>
                      <a:pt x="250047" y="162065"/>
                      <a:pt x="250047" y="163046"/>
                      <a:pt x="250047" y="164027"/>
                    </a:cubicBezTo>
                    <a:cubicBezTo>
                      <a:pt x="250047" y="165172"/>
                      <a:pt x="250047" y="166317"/>
                      <a:pt x="249884" y="167461"/>
                    </a:cubicBezTo>
                    <a:cubicBezTo>
                      <a:pt x="249884" y="168606"/>
                      <a:pt x="249884" y="169587"/>
                      <a:pt x="249557" y="170732"/>
                    </a:cubicBezTo>
                    <a:cubicBezTo>
                      <a:pt x="249557" y="171877"/>
                      <a:pt x="249393" y="173185"/>
                      <a:pt x="249229" y="174330"/>
                    </a:cubicBezTo>
                    <a:cubicBezTo>
                      <a:pt x="249229" y="175475"/>
                      <a:pt x="249066" y="176619"/>
                      <a:pt x="248902" y="177764"/>
                    </a:cubicBezTo>
                    <a:cubicBezTo>
                      <a:pt x="248575" y="180054"/>
                      <a:pt x="248248" y="182343"/>
                      <a:pt x="247921" y="184469"/>
                    </a:cubicBezTo>
                    <a:cubicBezTo>
                      <a:pt x="247921" y="185450"/>
                      <a:pt x="247594" y="186268"/>
                      <a:pt x="247430" y="187086"/>
                    </a:cubicBezTo>
                    <a:cubicBezTo>
                      <a:pt x="247103" y="188885"/>
                      <a:pt x="246776" y="190683"/>
                      <a:pt x="246286" y="192482"/>
                    </a:cubicBezTo>
                    <a:cubicBezTo>
                      <a:pt x="246286" y="192482"/>
                      <a:pt x="246286" y="192809"/>
                      <a:pt x="246286" y="192809"/>
                    </a:cubicBezTo>
                    <a:cubicBezTo>
                      <a:pt x="246122" y="193954"/>
                      <a:pt x="245795" y="194935"/>
                      <a:pt x="245468" y="196080"/>
                    </a:cubicBezTo>
                    <a:cubicBezTo>
                      <a:pt x="245141" y="197552"/>
                      <a:pt x="244814" y="199024"/>
                      <a:pt x="244323" y="200332"/>
                    </a:cubicBezTo>
                    <a:cubicBezTo>
                      <a:pt x="243996" y="201477"/>
                      <a:pt x="243669" y="202622"/>
                      <a:pt x="243342" y="203766"/>
                    </a:cubicBezTo>
                    <a:cubicBezTo>
                      <a:pt x="242688" y="205565"/>
                      <a:pt x="242197" y="207528"/>
                      <a:pt x="241543" y="209327"/>
                    </a:cubicBezTo>
                    <a:cubicBezTo>
                      <a:pt x="241543" y="209654"/>
                      <a:pt x="241543" y="209817"/>
                      <a:pt x="241380" y="209981"/>
                    </a:cubicBezTo>
                    <a:cubicBezTo>
                      <a:pt x="240726" y="211616"/>
                      <a:pt x="240235" y="213251"/>
                      <a:pt x="239581" y="214887"/>
                    </a:cubicBezTo>
                    <a:cubicBezTo>
                      <a:pt x="239581" y="215214"/>
                      <a:pt x="239254" y="215705"/>
                      <a:pt x="239090" y="216032"/>
                    </a:cubicBezTo>
                    <a:lnTo>
                      <a:pt x="239090" y="216032"/>
                    </a:lnTo>
                    <a:cubicBezTo>
                      <a:pt x="238436" y="217831"/>
                      <a:pt x="237618" y="219466"/>
                      <a:pt x="236964" y="221101"/>
                    </a:cubicBezTo>
                    <a:cubicBezTo>
                      <a:pt x="236964" y="221428"/>
                      <a:pt x="236637" y="221755"/>
                      <a:pt x="236637" y="222082"/>
                    </a:cubicBezTo>
                    <a:cubicBezTo>
                      <a:pt x="235656" y="224045"/>
                      <a:pt x="234838" y="226007"/>
                      <a:pt x="233857" y="227806"/>
                    </a:cubicBezTo>
                    <a:lnTo>
                      <a:pt x="233857" y="227806"/>
                    </a:lnTo>
                    <a:cubicBezTo>
                      <a:pt x="233203" y="229278"/>
                      <a:pt x="232385" y="230586"/>
                      <a:pt x="231568" y="231895"/>
                    </a:cubicBezTo>
                    <a:cubicBezTo>
                      <a:pt x="231240" y="232385"/>
                      <a:pt x="231077" y="232876"/>
                      <a:pt x="230750" y="233366"/>
                    </a:cubicBezTo>
                    <a:lnTo>
                      <a:pt x="230750" y="233366"/>
                    </a:lnTo>
                    <a:cubicBezTo>
                      <a:pt x="230750" y="233366"/>
                      <a:pt x="230750" y="233366"/>
                      <a:pt x="230750" y="233366"/>
                    </a:cubicBezTo>
                    <a:cubicBezTo>
                      <a:pt x="229932" y="234838"/>
                      <a:pt x="228951" y="236474"/>
                      <a:pt x="227970" y="237945"/>
                    </a:cubicBezTo>
                    <a:cubicBezTo>
                      <a:pt x="226988" y="239417"/>
                      <a:pt x="226007" y="240889"/>
                      <a:pt x="225026" y="242361"/>
                    </a:cubicBezTo>
                    <a:cubicBezTo>
                      <a:pt x="219139" y="251028"/>
                      <a:pt x="212434" y="258715"/>
                      <a:pt x="204911" y="265583"/>
                    </a:cubicBezTo>
                    <a:lnTo>
                      <a:pt x="204911" y="265583"/>
                    </a:lnTo>
                    <a:cubicBezTo>
                      <a:pt x="200496" y="269508"/>
                      <a:pt x="195917" y="273106"/>
                      <a:pt x="191174" y="276213"/>
                    </a:cubicBezTo>
                    <a:cubicBezTo>
                      <a:pt x="190356" y="276704"/>
                      <a:pt x="189539" y="277358"/>
                      <a:pt x="188721" y="277848"/>
                    </a:cubicBezTo>
                    <a:cubicBezTo>
                      <a:pt x="187086" y="278830"/>
                      <a:pt x="185450" y="279811"/>
                      <a:pt x="183815" y="280792"/>
                    </a:cubicBezTo>
                    <a:cubicBezTo>
                      <a:pt x="182997" y="281283"/>
                      <a:pt x="182179" y="281773"/>
                      <a:pt x="181362" y="282100"/>
                    </a:cubicBezTo>
                    <a:cubicBezTo>
                      <a:pt x="176292" y="284717"/>
                      <a:pt x="171059" y="287006"/>
                      <a:pt x="165662" y="288805"/>
                    </a:cubicBezTo>
                    <a:cubicBezTo>
                      <a:pt x="163863" y="289459"/>
                      <a:pt x="161901" y="289950"/>
                      <a:pt x="160102" y="290441"/>
                    </a:cubicBezTo>
                    <a:cubicBezTo>
                      <a:pt x="158957" y="290768"/>
                      <a:pt x="157813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40"/>
                    </a:cubicBezTo>
                    <a:cubicBezTo>
                      <a:pt x="150781" y="292240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4" y="293711"/>
                      <a:pt x="136880" y="293711"/>
                      <a:pt x="133773" y="293711"/>
                    </a:cubicBezTo>
                    <a:cubicBezTo>
                      <a:pt x="130666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2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40"/>
                      <a:pt x="115947" y="292240"/>
                    </a:cubicBezTo>
                    <a:cubicBezTo>
                      <a:pt x="114966" y="292240"/>
                      <a:pt x="113985" y="291912"/>
                      <a:pt x="113167" y="291749"/>
                    </a:cubicBezTo>
                    <a:cubicBezTo>
                      <a:pt x="112350" y="291749"/>
                      <a:pt x="111695" y="291422"/>
                      <a:pt x="110878" y="291258"/>
                    </a:cubicBezTo>
                    <a:cubicBezTo>
                      <a:pt x="109406" y="290931"/>
                      <a:pt x="107934" y="290604"/>
                      <a:pt x="106626" y="290114"/>
                    </a:cubicBezTo>
                    <a:cubicBezTo>
                      <a:pt x="105317" y="289786"/>
                      <a:pt x="104009" y="289296"/>
                      <a:pt x="102701" y="288969"/>
                    </a:cubicBezTo>
                    <a:cubicBezTo>
                      <a:pt x="101556" y="288642"/>
                      <a:pt x="100248" y="288151"/>
                      <a:pt x="99103" y="287660"/>
                    </a:cubicBezTo>
                    <a:cubicBezTo>
                      <a:pt x="97468" y="287006"/>
                      <a:pt x="95669" y="286352"/>
                      <a:pt x="94033" y="285698"/>
                    </a:cubicBezTo>
                    <a:cubicBezTo>
                      <a:pt x="93052" y="285207"/>
                      <a:pt x="92071" y="284880"/>
                      <a:pt x="90926" y="284390"/>
                    </a:cubicBezTo>
                    <a:cubicBezTo>
                      <a:pt x="87655" y="282754"/>
                      <a:pt x="84385" y="281119"/>
                      <a:pt x="81114" y="279157"/>
                    </a:cubicBezTo>
                    <a:cubicBezTo>
                      <a:pt x="74573" y="275232"/>
                      <a:pt x="68358" y="270653"/>
                      <a:pt x="62634" y="265420"/>
                    </a:cubicBezTo>
                    <a:cubicBezTo>
                      <a:pt x="52659" y="256425"/>
                      <a:pt x="43991" y="245632"/>
                      <a:pt x="36959" y="233366"/>
                    </a:cubicBezTo>
                    <a:lnTo>
                      <a:pt x="36959" y="233366"/>
                    </a:lnTo>
                    <a:cubicBezTo>
                      <a:pt x="36959" y="233366"/>
                      <a:pt x="36959" y="233366"/>
                      <a:pt x="36959" y="233366"/>
                    </a:cubicBezTo>
                    <a:cubicBezTo>
                      <a:pt x="35978" y="231731"/>
                      <a:pt x="34997" y="229932"/>
                      <a:pt x="34016" y="228133"/>
                    </a:cubicBezTo>
                    <a:cubicBezTo>
                      <a:pt x="34016" y="228133"/>
                      <a:pt x="34016" y="227970"/>
                      <a:pt x="33852" y="227806"/>
                    </a:cubicBezTo>
                    <a:lnTo>
                      <a:pt x="33852" y="227806"/>
                    </a:lnTo>
                    <a:cubicBezTo>
                      <a:pt x="33361" y="226825"/>
                      <a:pt x="32871" y="225844"/>
                      <a:pt x="32380" y="225026"/>
                    </a:cubicBezTo>
                    <a:cubicBezTo>
                      <a:pt x="32380" y="225026"/>
                      <a:pt x="32380" y="225026"/>
                      <a:pt x="32380" y="225026"/>
                    </a:cubicBezTo>
                    <a:cubicBezTo>
                      <a:pt x="31890" y="224045"/>
                      <a:pt x="31563" y="223227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lnTo>
                      <a:pt x="31072" y="222246"/>
                    </a:ln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1072" y="222246"/>
                      <a:pt x="31072" y="222246"/>
                      <a:pt x="31072" y="222246"/>
                    </a:cubicBezTo>
                    <a:cubicBezTo>
                      <a:pt x="30091" y="220284"/>
                      <a:pt x="29273" y="218321"/>
                      <a:pt x="28455" y="216359"/>
                    </a:cubicBezTo>
                    <a:cubicBezTo>
                      <a:pt x="26656" y="212107"/>
                      <a:pt x="25185" y="207855"/>
                      <a:pt x="23876" y="203439"/>
                    </a:cubicBezTo>
                    <a:cubicBezTo>
                      <a:pt x="23386" y="201967"/>
                      <a:pt x="23059" y="200496"/>
                      <a:pt x="22568" y="199024"/>
                    </a:cubicBezTo>
                    <a:cubicBezTo>
                      <a:pt x="22568" y="198533"/>
                      <a:pt x="22241" y="198043"/>
                      <a:pt x="22241" y="197715"/>
                    </a:cubicBezTo>
                    <a:cubicBezTo>
                      <a:pt x="21914" y="196244"/>
                      <a:pt x="21423" y="194608"/>
                      <a:pt x="21096" y="192973"/>
                    </a:cubicBezTo>
                    <a:cubicBezTo>
                      <a:pt x="21096" y="192973"/>
                      <a:pt x="21096" y="192646"/>
                      <a:pt x="21096" y="192646"/>
                    </a:cubicBezTo>
                    <a:cubicBezTo>
                      <a:pt x="20606" y="190847"/>
                      <a:pt x="20278" y="188885"/>
                      <a:pt x="19951" y="187086"/>
                    </a:cubicBezTo>
                    <a:cubicBezTo>
                      <a:pt x="19624" y="185287"/>
                      <a:pt x="19297" y="183488"/>
                      <a:pt x="18970" y="181689"/>
                    </a:cubicBezTo>
                    <a:cubicBezTo>
                      <a:pt x="18970" y="181362"/>
                      <a:pt x="18970" y="181035"/>
                      <a:pt x="18970" y="180544"/>
                    </a:cubicBezTo>
                    <a:cubicBezTo>
                      <a:pt x="18643" y="178909"/>
                      <a:pt x="18480" y="177273"/>
                      <a:pt x="18316" y="175638"/>
                    </a:cubicBezTo>
                    <a:cubicBezTo>
                      <a:pt x="18316" y="175148"/>
                      <a:pt x="18316" y="174657"/>
                      <a:pt x="18316" y="174166"/>
                    </a:cubicBezTo>
                    <a:cubicBezTo>
                      <a:pt x="18153" y="172531"/>
                      <a:pt x="17989" y="170732"/>
                      <a:pt x="17825" y="169097"/>
                    </a:cubicBezTo>
                    <a:lnTo>
                      <a:pt x="17825" y="169097"/>
                    </a:lnTo>
                    <a:cubicBezTo>
                      <a:pt x="17825" y="166971"/>
                      <a:pt x="17498" y="165008"/>
                      <a:pt x="17498" y="162882"/>
                    </a:cubicBezTo>
                    <a:lnTo>
                      <a:pt x="17498" y="162882"/>
                    </a:lnTo>
                    <a:cubicBezTo>
                      <a:pt x="17498" y="160756"/>
                      <a:pt x="17498" y="158794"/>
                      <a:pt x="17498" y="156668"/>
                    </a:cubicBezTo>
                    <a:cubicBezTo>
                      <a:pt x="17498" y="154542"/>
                      <a:pt x="17498" y="152579"/>
                      <a:pt x="17498" y="150453"/>
                    </a:cubicBezTo>
                    <a:cubicBezTo>
                      <a:pt x="17498" y="148491"/>
                      <a:pt x="17662" y="146365"/>
                      <a:pt x="17825" y="144403"/>
                    </a:cubicBezTo>
                    <a:lnTo>
                      <a:pt x="17825" y="144403"/>
                    </a:lnTo>
                    <a:cubicBezTo>
                      <a:pt x="17825" y="142277"/>
                      <a:pt x="18153" y="140314"/>
                      <a:pt x="18316" y="138515"/>
                    </a:cubicBezTo>
                    <a:cubicBezTo>
                      <a:pt x="18316" y="138515"/>
                      <a:pt x="18316" y="138188"/>
                      <a:pt x="18316" y="138188"/>
                    </a:cubicBezTo>
                    <a:cubicBezTo>
                      <a:pt x="18480" y="136226"/>
                      <a:pt x="18807" y="134427"/>
                      <a:pt x="19134" y="132465"/>
                    </a:cubicBezTo>
                    <a:cubicBezTo>
                      <a:pt x="19461" y="130502"/>
                      <a:pt x="19788" y="128540"/>
                      <a:pt x="20115" y="126577"/>
                    </a:cubicBezTo>
                    <a:cubicBezTo>
                      <a:pt x="20442" y="124615"/>
                      <a:pt x="20933" y="122652"/>
                      <a:pt x="21260" y="120853"/>
                    </a:cubicBezTo>
                    <a:cubicBezTo>
                      <a:pt x="21587" y="119218"/>
                      <a:pt x="22077" y="117583"/>
                      <a:pt x="22405" y="115947"/>
                    </a:cubicBezTo>
                    <a:cubicBezTo>
                      <a:pt x="22405" y="115620"/>
                      <a:pt x="22568" y="115293"/>
                      <a:pt x="22732" y="114803"/>
                    </a:cubicBezTo>
                    <a:cubicBezTo>
                      <a:pt x="23222" y="113004"/>
                      <a:pt x="23713" y="111205"/>
                      <a:pt x="24367" y="109406"/>
                    </a:cubicBezTo>
                    <a:cubicBezTo>
                      <a:pt x="25675" y="105154"/>
                      <a:pt x="27147" y="101065"/>
                      <a:pt x="28782" y="97141"/>
                    </a:cubicBezTo>
                    <a:cubicBezTo>
                      <a:pt x="29600" y="95178"/>
                      <a:pt x="30418" y="93216"/>
                      <a:pt x="31399" y="91253"/>
                    </a:cubicBezTo>
                    <a:cubicBezTo>
                      <a:pt x="31890" y="90109"/>
                      <a:pt x="32544" y="88800"/>
                      <a:pt x="33198" y="87656"/>
                    </a:cubicBezTo>
                    <a:cubicBezTo>
                      <a:pt x="34016" y="86020"/>
                      <a:pt x="34997" y="84385"/>
                      <a:pt x="35815" y="82586"/>
                    </a:cubicBezTo>
                    <a:cubicBezTo>
                      <a:pt x="36305" y="81605"/>
                      <a:pt x="36796" y="80787"/>
                      <a:pt x="37286" y="79806"/>
                    </a:cubicBezTo>
                    <a:lnTo>
                      <a:pt x="37286" y="79806"/>
                    </a:lnTo>
                    <a:cubicBezTo>
                      <a:pt x="37286" y="79806"/>
                      <a:pt x="37286" y="79806"/>
                      <a:pt x="37286" y="79806"/>
                    </a:cubicBezTo>
                    <a:cubicBezTo>
                      <a:pt x="48897" y="59854"/>
                      <a:pt x="64760" y="43501"/>
                      <a:pt x="83404" y="32871"/>
                    </a:cubicBezTo>
                    <a:cubicBezTo>
                      <a:pt x="87655" y="30418"/>
                      <a:pt x="92234" y="28292"/>
                      <a:pt x="96813" y="26493"/>
                    </a:cubicBezTo>
                    <a:cubicBezTo>
                      <a:pt x="97141" y="26493"/>
                      <a:pt x="97304" y="26329"/>
                      <a:pt x="97631" y="26166"/>
                    </a:cubicBezTo>
                    <a:cubicBezTo>
                      <a:pt x="98940" y="25675"/>
                      <a:pt x="100411" y="25185"/>
                      <a:pt x="101720" y="24694"/>
                    </a:cubicBezTo>
                    <a:cubicBezTo>
                      <a:pt x="102864" y="24367"/>
                      <a:pt x="103846" y="23876"/>
                      <a:pt x="104990" y="23549"/>
                    </a:cubicBezTo>
                    <a:cubicBezTo>
                      <a:pt x="107770" y="22732"/>
                      <a:pt x="110714" y="21914"/>
                      <a:pt x="113494" y="21423"/>
                    </a:cubicBezTo>
                    <a:cubicBezTo>
                      <a:pt x="114966" y="21096"/>
                      <a:pt x="116438" y="20769"/>
                      <a:pt x="117910" y="20606"/>
                    </a:cubicBezTo>
                    <a:cubicBezTo>
                      <a:pt x="119382" y="20279"/>
                      <a:pt x="120853" y="20115"/>
                      <a:pt x="122325" y="19951"/>
                    </a:cubicBezTo>
                    <a:cubicBezTo>
                      <a:pt x="124288" y="19624"/>
                      <a:pt x="126250" y="19461"/>
                      <a:pt x="128212" y="19461"/>
                    </a:cubicBezTo>
                    <a:cubicBezTo>
                      <a:pt x="130175" y="19461"/>
                      <a:pt x="132301" y="19297"/>
                      <a:pt x="134263" y="19297"/>
                    </a:cubicBezTo>
                    <a:cubicBezTo>
                      <a:pt x="136226" y="19297"/>
                      <a:pt x="138352" y="19297"/>
                      <a:pt x="140314" y="19461"/>
                    </a:cubicBezTo>
                    <a:cubicBezTo>
                      <a:pt x="142277" y="19461"/>
                      <a:pt x="144239" y="19788"/>
                      <a:pt x="146202" y="19951"/>
                    </a:cubicBezTo>
                    <a:cubicBezTo>
                      <a:pt x="147673" y="20115"/>
                      <a:pt x="149145" y="20279"/>
                      <a:pt x="150617" y="20606"/>
                    </a:cubicBezTo>
                    <a:cubicBezTo>
                      <a:pt x="152089" y="20769"/>
                      <a:pt x="153561" y="21096"/>
                      <a:pt x="155033" y="21423"/>
                    </a:cubicBezTo>
                    <a:cubicBezTo>
                      <a:pt x="157976" y="22077"/>
                      <a:pt x="160756" y="22732"/>
                      <a:pt x="163536" y="23549"/>
                    </a:cubicBezTo>
                    <a:cubicBezTo>
                      <a:pt x="165335" y="24040"/>
                      <a:pt x="166971" y="24694"/>
                      <a:pt x="168770" y="25348"/>
                    </a:cubicBezTo>
                    <a:cubicBezTo>
                      <a:pt x="169914" y="25675"/>
                      <a:pt x="171059" y="26166"/>
                      <a:pt x="172040" y="26656"/>
                    </a:cubicBezTo>
                    <a:cubicBezTo>
                      <a:pt x="174166" y="27474"/>
                      <a:pt x="176456" y="28455"/>
                      <a:pt x="178582" y="29437"/>
                    </a:cubicBezTo>
                    <a:cubicBezTo>
                      <a:pt x="179399" y="29764"/>
                      <a:pt x="180217" y="30254"/>
                      <a:pt x="181035" y="30581"/>
                    </a:cubicBezTo>
                    <a:cubicBezTo>
                      <a:pt x="181852" y="30908"/>
                      <a:pt x="182670" y="31399"/>
                      <a:pt x="183324" y="31890"/>
                    </a:cubicBezTo>
                    <a:cubicBezTo>
                      <a:pt x="184142" y="32217"/>
                      <a:pt x="184796" y="32707"/>
                      <a:pt x="185614" y="33198"/>
                    </a:cubicBezTo>
                    <a:cubicBezTo>
                      <a:pt x="186431" y="33689"/>
                      <a:pt x="187086" y="34179"/>
                      <a:pt x="187903" y="34506"/>
                    </a:cubicBezTo>
                    <a:cubicBezTo>
                      <a:pt x="196244" y="39576"/>
                      <a:pt x="204093" y="45790"/>
                      <a:pt x="211125" y="52986"/>
                    </a:cubicBezTo>
                    <a:cubicBezTo>
                      <a:pt x="213742" y="55602"/>
                      <a:pt x="216195" y="58383"/>
                      <a:pt x="218485" y="61163"/>
                    </a:cubicBezTo>
                    <a:cubicBezTo>
                      <a:pt x="219629" y="62634"/>
                      <a:pt x="220774" y="64106"/>
                      <a:pt x="221919" y="65578"/>
                    </a:cubicBezTo>
                    <a:cubicBezTo>
                      <a:pt x="223064" y="67050"/>
                      <a:pt x="224208" y="68522"/>
                      <a:pt x="225190" y="70157"/>
                    </a:cubicBezTo>
                    <a:cubicBezTo>
                      <a:pt x="226171" y="71465"/>
                      <a:pt x="226988" y="72937"/>
                      <a:pt x="227970" y="74409"/>
                    </a:cubicBezTo>
                    <a:cubicBezTo>
                      <a:pt x="227970" y="74573"/>
                      <a:pt x="228133" y="74736"/>
                      <a:pt x="228297" y="74900"/>
                    </a:cubicBezTo>
                    <a:cubicBezTo>
                      <a:pt x="229278" y="76535"/>
                      <a:pt x="230259" y="78170"/>
                      <a:pt x="231240" y="79806"/>
                    </a:cubicBezTo>
                    <a:cubicBezTo>
                      <a:pt x="231240" y="79806"/>
                      <a:pt x="231240" y="79806"/>
                      <a:pt x="231240" y="79806"/>
                    </a:cubicBezTo>
                    <a:cubicBezTo>
                      <a:pt x="233530" y="83731"/>
                      <a:pt x="235656" y="87819"/>
                      <a:pt x="237455" y="92071"/>
                    </a:cubicBezTo>
                    <a:cubicBezTo>
                      <a:pt x="238272" y="93706"/>
                      <a:pt x="238927" y="95342"/>
                      <a:pt x="239581" y="96977"/>
                    </a:cubicBezTo>
                    <a:lnTo>
                      <a:pt x="239581" y="96977"/>
                    </a:lnTo>
                    <a:cubicBezTo>
                      <a:pt x="240562" y="99267"/>
                      <a:pt x="241380" y="101556"/>
                      <a:pt x="242197" y="103846"/>
                    </a:cubicBezTo>
                    <a:cubicBezTo>
                      <a:pt x="242851" y="105645"/>
                      <a:pt x="243506" y="107443"/>
                      <a:pt x="243996" y="109242"/>
                    </a:cubicBezTo>
                    <a:cubicBezTo>
                      <a:pt x="244323" y="110387"/>
                      <a:pt x="244650" y="111532"/>
                      <a:pt x="244978" y="112840"/>
                    </a:cubicBezTo>
                    <a:cubicBezTo>
                      <a:pt x="245305" y="113821"/>
                      <a:pt x="245468" y="114803"/>
                      <a:pt x="245795" y="115620"/>
                    </a:cubicBezTo>
                    <a:cubicBezTo>
                      <a:pt x="245795" y="115947"/>
                      <a:pt x="245959" y="116274"/>
                      <a:pt x="246122" y="116765"/>
                    </a:cubicBezTo>
                    <a:cubicBezTo>
                      <a:pt x="246449" y="118073"/>
                      <a:pt x="246776" y="119218"/>
                      <a:pt x="247103" y="120526"/>
                    </a:cubicBezTo>
                    <a:cubicBezTo>
                      <a:pt x="247594" y="122325"/>
                      <a:pt x="247921" y="124288"/>
                      <a:pt x="248248" y="126087"/>
                    </a:cubicBezTo>
                    <a:cubicBezTo>
                      <a:pt x="248412" y="127068"/>
                      <a:pt x="248575" y="127886"/>
                      <a:pt x="248739" y="128867"/>
                    </a:cubicBezTo>
                    <a:cubicBezTo>
                      <a:pt x="249066" y="130993"/>
                      <a:pt x="249557" y="133282"/>
                      <a:pt x="249720" y="135408"/>
                    </a:cubicBezTo>
                    <a:cubicBezTo>
                      <a:pt x="249884" y="136553"/>
                      <a:pt x="250047" y="137698"/>
                      <a:pt x="250047" y="138842"/>
                    </a:cubicBezTo>
                    <a:cubicBezTo>
                      <a:pt x="250047" y="139987"/>
                      <a:pt x="250374" y="141295"/>
                      <a:pt x="250374" y="142604"/>
                    </a:cubicBezTo>
                    <a:cubicBezTo>
                      <a:pt x="250374" y="143748"/>
                      <a:pt x="250538" y="144730"/>
                      <a:pt x="250538" y="145874"/>
                    </a:cubicBezTo>
                    <a:cubicBezTo>
                      <a:pt x="250538" y="147019"/>
                      <a:pt x="250538" y="148164"/>
                      <a:pt x="250701" y="149309"/>
                    </a:cubicBezTo>
                    <a:cubicBezTo>
                      <a:pt x="250701" y="150290"/>
                      <a:pt x="250701" y="151271"/>
                      <a:pt x="250701" y="152252"/>
                    </a:cubicBezTo>
                    <a:cubicBezTo>
                      <a:pt x="250701" y="152743"/>
                      <a:pt x="250701" y="153234"/>
                      <a:pt x="250701" y="153724"/>
                    </a:cubicBezTo>
                    <a:cubicBezTo>
                      <a:pt x="250701" y="154705"/>
                      <a:pt x="250701" y="155523"/>
                      <a:pt x="250701" y="156504"/>
                    </a:cubicBezTo>
                    <a:cubicBezTo>
                      <a:pt x="250701" y="157486"/>
                      <a:pt x="250701" y="158303"/>
                      <a:pt x="250701" y="159284"/>
                    </a:cubicBezTo>
                    <a:cubicBezTo>
                      <a:pt x="250701" y="159775"/>
                      <a:pt x="250701" y="160266"/>
                      <a:pt x="250701" y="160593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1571856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1618464" y="2554085"/>
                <a:ext cx="140641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641" h="165498" extrusionOk="0">
                    <a:moveTo>
                      <a:pt x="70321" y="0"/>
                    </a:move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31563" y="165499"/>
                      <a:pt x="70321" y="165499"/>
                    </a:cubicBezTo>
                    <a:cubicBezTo>
                      <a:pt x="109079" y="165499"/>
                      <a:pt x="140641" y="128376"/>
                      <a:pt x="140641" y="82749"/>
                    </a:cubicBezTo>
                    <a:cubicBezTo>
                      <a:pt x="140641" y="37123"/>
                      <a:pt x="109079" y="0"/>
                      <a:pt x="70321" y="0"/>
                    </a:cubicBezTo>
                    <a:close/>
                    <a:moveTo>
                      <a:pt x="70321" y="145874"/>
                    </a:moveTo>
                    <a:cubicBezTo>
                      <a:pt x="40557" y="145874"/>
                      <a:pt x="16517" y="117419"/>
                      <a:pt x="16517" y="82586"/>
                    </a:cubicBezTo>
                    <a:cubicBezTo>
                      <a:pt x="16517" y="47753"/>
                      <a:pt x="40557" y="19297"/>
                      <a:pt x="70321" y="19297"/>
                    </a:cubicBezTo>
                    <a:cubicBezTo>
                      <a:pt x="100084" y="19297"/>
                      <a:pt x="124124" y="47589"/>
                      <a:pt x="124124" y="82586"/>
                    </a:cubicBezTo>
                    <a:cubicBezTo>
                      <a:pt x="124124" y="117583"/>
                      <a:pt x="99921" y="145874"/>
                      <a:pt x="70321" y="145874"/>
                    </a:cubicBez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32"/>
            <p:cNvGrpSpPr/>
            <p:nvPr/>
          </p:nvGrpSpPr>
          <p:grpSpPr>
            <a:xfrm>
              <a:off x="7859099" y="4068553"/>
              <a:ext cx="660341" cy="570616"/>
              <a:chOff x="2293542" y="2419985"/>
              <a:chExt cx="501893" cy="433698"/>
            </a:xfrm>
          </p:grpSpPr>
          <p:sp>
            <p:nvSpPr>
              <p:cNvPr id="756" name="Google Shape;756;p32"/>
              <p:cNvSpPr/>
              <p:nvPr/>
            </p:nvSpPr>
            <p:spPr>
              <a:xfrm>
                <a:off x="2293542" y="2419985"/>
                <a:ext cx="317423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17423" h="433698" extrusionOk="0">
                    <a:moveTo>
                      <a:pt x="184469" y="0"/>
                    </a:moveTo>
                    <a:cubicBezTo>
                      <a:pt x="82586" y="0"/>
                      <a:pt x="0" y="97141"/>
                      <a:pt x="0" y="216849"/>
                    </a:cubicBezTo>
                    <a:cubicBezTo>
                      <a:pt x="0" y="336558"/>
                      <a:pt x="82586" y="433699"/>
                      <a:pt x="184469" y="433699"/>
                    </a:cubicBezTo>
                    <a:lnTo>
                      <a:pt x="317424" y="433699"/>
                    </a:lnTo>
                    <a:lnTo>
                      <a:pt x="317424" y="164"/>
                    </a:lnTo>
                    <a:lnTo>
                      <a:pt x="184469" y="164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2426497" y="2419985"/>
                <a:ext cx="368938" cy="433698"/>
              </a:xfrm>
              <a:custGeom>
                <a:avLst/>
                <a:gdLst/>
                <a:ahLst/>
                <a:cxnLst/>
                <a:rect l="l" t="t" r="r" b="b"/>
                <a:pathLst>
                  <a:path w="368938" h="433698" extrusionOk="0">
                    <a:moveTo>
                      <a:pt x="368938" y="216849"/>
                    </a:moveTo>
                    <a:cubicBezTo>
                      <a:pt x="368938" y="336612"/>
                      <a:pt x="286348" y="433699"/>
                      <a:pt x="184469" y="433699"/>
                    </a:cubicBezTo>
                    <a:cubicBezTo>
                      <a:pt x="82590" y="433699"/>
                      <a:pt x="0" y="336612"/>
                      <a:pt x="0" y="216849"/>
                    </a:cubicBezTo>
                    <a:cubicBezTo>
                      <a:pt x="0" y="97087"/>
                      <a:pt x="82590" y="0"/>
                      <a:pt x="184469" y="0"/>
                    </a:cubicBezTo>
                    <a:cubicBezTo>
                      <a:pt x="286348" y="0"/>
                      <a:pt x="368938" y="97087"/>
                      <a:pt x="368938" y="2168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2477521" y="2480003"/>
                <a:ext cx="266891" cy="313662"/>
              </a:xfrm>
              <a:custGeom>
                <a:avLst/>
                <a:gdLst/>
                <a:ahLst/>
                <a:cxnLst/>
                <a:rect l="l" t="t" r="r" b="b"/>
                <a:pathLst>
                  <a:path w="266891" h="313662" extrusionOk="0">
                    <a:moveTo>
                      <a:pt x="209163" y="27801"/>
                    </a:moveTo>
                    <a:cubicBezTo>
                      <a:pt x="187576" y="10303"/>
                      <a:pt x="161574" y="0"/>
                      <a:pt x="133282" y="0"/>
                    </a:cubicBezTo>
                    <a:cubicBezTo>
                      <a:pt x="108752" y="0"/>
                      <a:pt x="85857" y="7850"/>
                      <a:pt x="66069" y="21423"/>
                    </a:cubicBezTo>
                    <a:cubicBezTo>
                      <a:pt x="26493" y="48570"/>
                      <a:pt x="0" y="99103"/>
                      <a:pt x="0" y="156831"/>
                    </a:cubicBezTo>
                    <a:cubicBezTo>
                      <a:pt x="0" y="226334"/>
                      <a:pt x="38595" y="285371"/>
                      <a:pt x="92071" y="305977"/>
                    </a:cubicBezTo>
                    <a:lnTo>
                      <a:pt x="92071" y="305977"/>
                    </a:lnTo>
                    <a:cubicBezTo>
                      <a:pt x="105154" y="311046"/>
                      <a:pt x="119054" y="313663"/>
                      <a:pt x="133445" y="313663"/>
                    </a:cubicBezTo>
                    <a:cubicBezTo>
                      <a:pt x="171059" y="313663"/>
                      <a:pt x="205238" y="295183"/>
                      <a:pt x="229441" y="265747"/>
                    </a:cubicBezTo>
                    <a:cubicBezTo>
                      <a:pt x="252664" y="237455"/>
                      <a:pt x="266891" y="199187"/>
                      <a:pt x="266891" y="156831"/>
                    </a:cubicBezTo>
                    <a:cubicBezTo>
                      <a:pt x="266891" y="103355"/>
                      <a:pt x="243996" y="56256"/>
                      <a:pt x="209326" y="27801"/>
                    </a:cubicBezTo>
                    <a:close/>
                    <a:moveTo>
                      <a:pt x="250210" y="162882"/>
                    </a:moveTo>
                    <a:cubicBezTo>
                      <a:pt x="250210" y="164845"/>
                      <a:pt x="250047" y="166971"/>
                      <a:pt x="249884" y="168933"/>
                    </a:cubicBezTo>
                    <a:lnTo>
                      <a:pt x="249884" y="168933"/>
                    </a:lnTo>
                    <a:cubicBezTo>
                      <a:pt x="249884" y="170732"/>
                      <a:pt x="249556" y="172531"/>
                      <a:pt x="249393" y="174166"/>
                    </a:cubicBezTo>
                    <a:cubicBezTo>
                      <a:pt x="249393" y="174657"/>
                      <a:pt x="249393" y="175147"/>
                      <a:pt x="249393" y="175638"/>
                    </a:cubicBezTo>
                    <a:cubicBezTo>
                      <a:pt x="249229" y="177273"/>
                      <a:pt x="249066" y="178909"/>
                      <a:pt x="248739" y="180544"/>
                    </a:cubicBezTo>
                    <a:cubicBezTo>
                      <a:pt x="248739" y="180871"/>
                      <a:pt x="248739" y="181198"/>
                      <a:pt x="248739" y="181689"/>
                    </a:cubicBezTo>
                    <a:cubicBezTo>
                      <a:pt x="248412" y="183488"/>
                      <a:pt x="248085" y="185287"/>
                      <a:pt x="247757" y="187086"/>
                    </a:cubicBezTo>
                    <a:cubicBezTo>
                      <a:pt x="247430" y="188885"/>
                      <a:pt x="246940" y="190847"/>
                      <a:pt x="246613" y="192646"/>
                    </a:cubicBezTo>
                    <a:cubicBezTo>
                      <a:pt x="246613" y="192646"/>
                      <a:pt x="246613" y="192973"/>
                      <a:pt x="246613" y="192973"/>
                    </a:cubicBezTo>
                    <a:cubicBezTo>
                      <a:pt x="246286" y="194608"/>
                      <a:pt x="245959" y="196080"/>
                      <a:pt x="245468" y="197715"/>
                    </a:cubicBezTo>
                    <a:cubicBezTo>
                      <a:pt x="245468" y="198206"/>
                      <a:pt x="245141" y="198697"/>
                      <a:pt x="245141" y="199024"/>
                    </a:cubicBezTo>
                    <a:cubicBezTo>
                      <a:pt x="244814" y="200496"/>
                      <a:pt x="244323" y="201967"/>
                      <a:pt x="243833" y="203439"/>
                    </a:cubicBezTo>
                    <a:cubicBezTo>
                      <a:pt x="243342" y="204911"/>
                      <a:pt x="242851" y="206383"/>
                      <a:pt x="242361" y="207855"/>
                    </a:cubicBezTo>
                    <a:cubicBezTo>
                      <a:pt x="241380" y="210798"/>
                      <a:pt x="240398" y="213579"/>
                      <a:pt x="239090" y="216359"/>
                    </a:cubicBezTo>
                    <a:cubicBezTo>
                      <a:pt x="238272" y="218321"/>
                      <a:pt x="237455" y="220284"/>
                      <a:pt x="236473" y="222246"/>
                    </a:cubicBezTo>
                    <a:cubicBezTo>
                      <a:pt x="235165" y="225190"/>
                      <a:pt x="233693" y="227970"/>
                      <a:pt x="232222" y="230750"/>
                    </a:cubicBezTo>
                    <a:cubicBezTo>
                      <a:pt x="231731" y="231731"/>
                      <a:pt x="231240" y="232549"/>
                      <a:pt x="230586" y="233530"/>
                    </a:cubicBezTo>
                    <a:cubicBezTo>
                      <a:pt x="230586" y="233530"/>
                      <a:pt x="230586" y="233530"/>
                      <a:pt x="230586" y="233530"/>
                    </a:cubicBezTo>
                    <a:lnTo>
                      <a:pt x="230586" y="233530"/>
                    </a:lnTo>
                    <a:cubicBezTo>
                      <a:pt x="223554" y="245795"/>
                      <a:pt x="214887" y="256589"/>
                      <a:pt x="204911" y="265583"/>
                    </a:cubicBezTo>
                    <a:cubicBezTo>
                      <a:pt x="199187" y="270816"/>
                      <a:pt x="192973" y="275395"/>
                      <a:pt x="186431" y="279320"/>
                    </a:cubicBezTo>
                    <a:cubicBezTo>
                      <a:pt x="183161" y="281119"/>
                      <a:pt x="180053" y="282918"/>
                      <a:pt x="176619" y="284553"/>
                    </a:cubicBezTo>
                    <a:cubicBezTo>
                      <a:pt x="175638" y="285044"/>
                      <a:pt x="174657" y="285534"/>
                      <a:pt x="173512" y="285862"/>
                    </a:cubicBezTo>
                    <a:cubicBezTo>
                      <a:pt x="171877" y="286516"/>
                      <a:pt x="170241" y="287170"/>
                      <a:pt x="168442" y="287824"/>
                    </a:cubicBezTo>
                    <a:cubicBezTo>
                      <a:pt x="167298" y="288151"/>
                      <a:pt x="166153" y="288642"/>
                      <a:pt x="165008" y="288969"/>
                    </a:cubicBezTo>
                    <a:cubicBezTo>
                      <a:pt x="163373" y="289459"/>
                      <a:pt x="161737" y="289950"/>
                      <a:pt x="160102" y="290441"/>
                    </a:cubicBezTo>
                    <a:cubicBezTo>
                      <a:pt x="158957" y="290768"/>
                      <a:pt x="157812" y="291095"/>
                      <a:pt x="156668" y="291258"/>
                    </a:cubicBezTo>
                    <a:cubicBezTo>
                      <a:pt x="155850" y="291422"/>
                      <a:pt x="155196" y="291585"/>
                      <a:pt x="154378" y="291749"/>
                    </a:cubicBezTo>
                    <a:cubicBezTo>
                      <a:pt x="153397" y="291912"/>
                      <a:pt x="152579" y="292076"/>
                      <a:pt x="151598" y="292239"/>
                    </a:cubicBezTo>
                    <a:cubicBezTo>
                      <a:pt x="150781" y="292239"/>
                      <a:pt x="150126" y="292567"/>
                      <a:pt x="149309" y="292567"/>
                    </a:cubicBezTo>
                    <a:cubicBezTo>
                      <a:pt x="148818" y="292567"/>
                      <a:pt x="148164" y="292567"/>
                      <a:pt x="147673" y="292730"/>
                    </a:cubicBezTo>
                    <a:cubicBezTo>
                      <a:pt x="147019" y="292730"/>
                      <a:pt x="146365" y="292894"/>
                      <a:pt x="145711" y="293057"/>
                    </a:cubicBezTo>
                    <a:cubicBezTo>
                      <a:pt x="144730" y="293057"/>
                      <a:pt x="143748" y="293221"/>
                      <a:pt x="142767" y="293384"/>
                    </a:cubicBezTo>
                    <a:cubicBezTo>
                      <a:pt x="139823" y="293711"/>
                      <a:pt x="136880" y="293711"/>
                      <a:pt x="133773" y="293711"/>
                    </a:cubicBezTo>
                    <a:cubicBezTo>
                      <a:pt x="130665" y="293711"/>
                      <a:pt x="127722" y="293711"/>
                      <a:pt x="124778" y="293384"/>
                    </a:cubicBezTo>
                    <a:cubicBezTo>
                      <a:pt x="123797" y="293384"/>
                      <a:pt x="122816" y="293221"/>
                      <a:pt x="121835" y="293057"/>
                    </a:cubicBezTo>
                    <a:cubicBezTo>
                      <a:pt x="121180" y="293057"/>
                      <a:pt x="120526" y="293057"/>
                      <a:pt x="119872" y="292730"/>
                    </a:cubicBezTo>
                    <a:cubicBezTo>
                      <a:pt x="119381" y="292730"/>
                      <a:pt x="118727" y="292730"/>
                      <a:pt x="118237" y="292567"/>
                    </a:cubicBezTo>
                    <a:cubicBezTo>
                      <a:pt x="117419" y="292567"/>
                      <a:pt x="116601" y="292239"/>
                      <a:pt x="115947" y="292239"/>
                    </a:cubicBezTo>
                    <a:cubicBezTo>
                      <a:pt x="114966" y="292239"/>
                      <a:pt x="113985" y="291912"/>
                      <a:pt x="113167" y="291749"/>
                    </a:cubicBezTo>
                    <a:cubicBezTo>
                      <a:pt x="112513" y="291749"/>
                      <a:pt x="111859" y="291422"/>
                      <a:pt x="111205" y="291258"/>
                    </a:cubicBezTo>
                    <a:cubicBezTo>
                      <a:pt x="108261" y="290604"/>
                      <a:pt x="105317" y="289786"/>
                      <a:pt x="102374" y="288805"/>
                    </a:cubicBezTo>
                    <a:lnTo>
                      <a:pt x="102374" y="288805"/>
                    </a:lnTo>
                    <a:cubicBezTo>
                      <a:pt x="101229" y="288478"/>
                      <a:pt x="100084" y="287988"/>
                      <a:pt x="99103" y="287660"/>
                    </a:cubicBezTo>
                    <a:cubicBezTo>
                      <a:pt x="97795" y="287170"/>
                      <a:pt x="96323" y="286516"/>
                      <a:pt x="95015" y="286025"/>
                    </a:cubicBezTo>
                    <a:cubicBezTo>
                      <a:pt x="93706" y="285534"/>
                      <a:pt x="92398" y="284880"/>
                      <a:pt x="90926" y="284226"/>
                    </a:cubicBezTo>
                    <a:cubicBezTo>
                      <a:pt x="90926" y="284226"/>
                      <a:pt x="90926" y="284226"/>
                      <a:pt x="90926" y="284226"/>
                    </a:cubicBezTo>
                    <a:cubicBezTo>
                      <a:pt x="90108" y="283899"/>
                      <a:pt x="89127" y="283409"/>
                      <a:pt x="88310" y="282918"/>
                    </a:cubicBezTo>
                    <a:cubicBezTo>
                      <a:pt x="87655" y="282591"/>
                      <a:pt x="86838" y="282264"/>
                      <a:pt x="86183" y="281773"/>
                    </a:cubicBezTo>
                    <a:cubicBezTo>
                      <a:pt x="83894" y="280628"/>
                      <a:pt x="81768" y="279320"/>
                      <a:pt x="79642" y="278012"/>
                    </a:cubicBezTo>
                    <a:cubicBezTo>
                      <a:pt x="76044" y="275886"/>
                      <a:pt x="72610" y="273433"/>
                      <a:pt x="69176" y="270816"/>
                    </a:cubicBezTo>
                    <a:cubicBezTo>
                      <a:pt x="66886" y="269017"/>
                      <a:pt x="64760" y="267218"/>
                      <a:pt x="62634" y="265256"/>
                    </a:cubicBezTo>
                    <a:lnTo>
                      <a:pt x="62634" y="265256"/>
                    </a:lnTo>
                    <a:cubicBezTo>
                      <a:pt x="62634" y="265256"/>
                      <a:pt x="61162" y="263948"/>
                      <a:pt x="60345" y="263130"/>
                    </a:cubicBezTo>
                    <a:cubicBezTo>
                      <a:pt x="58873" y="261658"/>
                      <a:pt x="57401" y="260186"/>
                      <a:pt x="55929" y="258551"/>
                    </a:cubicBezTo>
                    <a:cubicBezTo>
                      <a:pt x="55275" y="257733"/>
                      <a:pt x="54458" y="257079"/>
                      <a:pt x="53803" y="256261"/>
                    </a:cubicBezTo>
                    <a:lnTo>
                      <a:pt x="53803" y="256261"/>
                    </a:lnTo>
                    <a:cubicBezTo>
                      <a:pt x="53803" y="256261"/>
                      <a:pt x="53803" y="256261"/>
                      <a:pt x="53803" y="256261"/>
                    </a:cubicBezTo>
                    <a:cubicBezTo>
                      <a:pt x="48897" y="250865"/>
                      <a:pt x="44482" y="244977"/>
                      <a:pt x="40230" y="238600"/>
                    </a:cubicBezTo>
                    <a:lnTo>
                      <a:pt x="40230" y="238600"/>
                    </a:lnTo>
                    <a:cubicBezTo>
                      <a:pt x="39085" y="236801"/>
                      <a:pt x="38104" y="235002"/>
                      <a:pt x="36959" y="233203"/>
                    </a:cubicBezTo>
                    <a:lnTo>
                      <a:pt x="36959" y="233203"/>
                    </a:lnTo>
                    <a:cubicBezTo>
                      <a:pt x="36469" y="232222"/>
                      <a:pt x="35978" y="231404"/>
                      <a:pt x="35487" y="230423"/>
                    </a:cubicBezTo>
                    <a:cubicBezTo>
                      <a:pt x="34997" y="229442"/>
                      <a:pt x="34506" y="228624"/>
                      <a:pt x="34016" y="227643"/>
                    </a:cubicBezTo>
                    <a:cubicBezTo>
                      <a:pt x="33034" y="225680"/>
                      <a:pt x="32053" y="223881"/>
                      <a:pt x="31235" y="221919"/>
                    </a:cubicBezTo>
                    <a:lnTo>
                      <a:pt x="31235" y="221919"/>
                    </a:lnTo>
                    <a:cubicBezTo>
                      <a:pt x="30581" y="220284"/>
                      <a:pt x="29763" y="218648"/>
                      <a:pt x="29109" y="217176"/>
                    </a:cubicBezTo>
                    <a:cubicBezTo>
                      <a:pt x="28455" y="215868"/>
                      <a:pt x="27965" y="214396"/>
                      <a:pt x="27311" y="212924"/>
                    </a:cubicBezTo>
                    <a:cubicBezTo>
                      <a:pt x="27147" y="212434"/>
                      <a:pt x="26983" y="211780"/>
                      <a:pt x="26656" y="211289"/>
                    </a:cubicBezTo>
                    <a:cubicBezTo>
                      <a:pt x="26329" y="210635"/>
                      <a:pt x="26166" y="209817"/>
                      <a:pt x="25839" y="208999"/>
                    </a:cubicBezTo>
                    <a:cubicBezTo>
                      <a:pt x="25348" y="207528"/>
                      <a:pt x="24857" y="206056"/>
                      <a:pt x="24367" y="204420"/>
                    </a:cubicBezTo>
                    <a:cubicBezTo>
                      <a:pt x="23713" y="202622"/>
                      <a:pt x="23222" y="200659"/>
                      <a:pt x="22732" y="198860"/>
                    </a:cubicBezTo>
                    <a:cubicBezTo>
                      <a:pt x="22732" y="198370"/>
                      <a:pt x="22404" y="197879"/>
                      <a:pt x="22241" y="197225"/>
                    </a:cubicBezTo>
                    <a:cubicBezTo>
                      <a:pt x="22077" y="196571"/>
                      <a:pt x="21914" y="195917"/>
                      <a:pt x="21750" y="195262"/>
                    </a:cubicBezTo>
                    <a:cubicBezTo>
                      <a:pt x="21750" y="194935"/>
                      <a:pt x="21750" y="194608"/>
                      <a:pt x="21587" y="194281"/>
                    </a:cubicBezTo>
                    <a:cubicBezTo>
                      <a:pt x="20769" y="190847"/>
                      <a:pt x="20115" y="187413"/>
                      <a:pt x="19461" y="183978"/>
                    </a:cubicBezTo>
                    <a:cubicBezTo>
                      <a:pt x="19297" y="182834"/>
                      <a:pt x="19134" y="181689"/>
                      <a:pt x="18970" y="180544"/>
                    </a:cubicBezTo>
                    <a:cubicBezTo>
                      <a:pt x="18807" y="179399"/>
                      <a:pt x="18643" y="178255"/>
                      <a:pt x="18479" y="177110"/>
                    </a:cubicBezTo>
                    <a:cubicBezTo>
                      <a:pt x="18479" y="175965"/>
                      <a:pt x="18153" y="174657"/>
                      <a:pt x="18153" y="173512"/>
                    </a:cubicBezTo>
                    <a:cubicBezTo>
                      <a:pt x="18153" y="172367"/>
                      <a:pt x="17825" y="171223"/>
                      <a:pt x="17825" y="170241"/>
                    </a:cubicBezTo>
                    <a:cubicBezTo>
                      <a:pt x="17498" y="165662"/>
                      <a:pt x="17171" y="160920"/>
                      <a:pt x="17171" y="156177"/>
                    </a:cubicBezTo>
                    <a:cubicBezTo>
                      <a:pt x="17171" y="151435"/>
                      <a:pt x="17335" y="146692"/>
                      <a:pt x="17825" y="142113"/>
                    </a:cubicBezTo>
                    <a:cubicBezTo>
                      <a:pt x="17825" y="140805"/>
                      <a:pt x="18153" y="139660"/>
                      <a:pt x="18153" y="138352"/>
                    </a:cubicBezTo>
                    <a:cubicBezTo>
                      <a:pt x="18153" y="137207"/>
                      <a:pt x="18316" y="136226"/>
                      <a:pt x="18479" y="135245"/>
                    </a:cubicBezTo>
                    <a:cubicBezTo>
                      <a:pt x="18479" y="134100"/>
                      <a:pt x="18807" y="132955"/>
                      <a:pt x="18970" y="131810"/>
                    </a:cubicBezTo>
                    <a:cubicBezTo>
                      <a:pt x="18970" y="130666"/>
                      <a:pt x="19297" y="129521"/>
                      <a:pt x="19461" y="128376"/>
                    </a:cubicBezTo>
                    <a:cubicBezTo>
                      <a:pt x="20115" y="124942"/>
                      <a:pt x="20769" y="121508"/>
                      <a:pt x="21587" y="118237"/>
                    </a:cubicBezTo>
                    <a:cubicBezTo>
                      <a:pt x="21587" y="117910"/>
                      <a:pt x="21587" y="117419"/>
                      <a:pt x="21914" y="117092"/>
                    </a:cubicBezTo>
                    <a:cubicBezTo>
                      <a:pt x="21914" y="116438"/>
                      <a:pt x="22241" y="115784"/>
                      <a:pt x="22404" y="115130"/>
                    </a:cubicBezTo>
                    <a:cubicBezTo>
                      <a:pt x="22404" y="114475"/>
                      <a:pt x="22732" y="113985"/>
                      <a:pt x="22895" y="113331"/>
                    </a:cubicBezTo>
                    <a:cubicBezTo>
                      <a:pt x="23549" y="110714"/>
                      <a:pt x="24367" y="108098"/>
                      <a:pt x="25348" y="105644"/>
                    </a:cubicBezTo>
                    <a:cubicBezTo>
                      <a:pt x="25512" y="104827"/>
                      <a:pt x="25839" y="104173"/>
                      <a:pt x="26166" y="103355"/>
                    </a:cubicBezTo>
                    <a:cubicBezTo>
                      <a:pt x="26820" y="101393"/>
                      <a:pt x="27474" y="99594"/>
                      <a:pt x="28292" y="97795"/>
                    </a:cubicBezTo>
                    <a:cubicBezTo>
                      <a:pt x="30908" y="91253"/>
                      <a:pt x="33852" y="85039"/>
                      <a:pt x="37286" y="79152"/>
                    </a:cubicBezTo>
                    <a:cubicBezTo>
                      <a:pt x="38431" y="77353"/>
                      <a:pt x="39412" y="75554"/>
                      <a:pt x="40557" y="73755"/>
                    </a:cubicBezTo>
                    <a:lnTo>
                      <a:pt x="40557" y="73755"/>
                    </a:lnTo>
                    <a:cubicBezTo>
                      <a:pt x="41538" y="72283"/>
                      <a:pt x="42356" y="70975"/>
                      <a:pt x="43337" y="69666"/>
                    </a:cubicBezTo>
                    <a:cubicBezTo>
                      <a:pt x="44318" y="68358"/>
                      <a:pt x="45136" y="67050"/>
                      <a:pt x="46117" y="65742"/>
                    </a:cubicBezTo>
                    <a:cubicBezTo>
                      <a:pt x="50042" y="60508"/>
                      <a:pt x="54130" y="55766"/>
                      <a:pt x="58709" y="51187"/>
                    </a:cubicBezTo>
                    <a:cubicBezTo>
                      <a:pt x="60999" y="48897"/>
                      <a:pt x="63288" y="46771"/>
                      <a:pt x="65578" y="44809"/>
                    </a:cubicBezTo>
                    <a:lnTo>
                      <a:pt x="65578" y="44809"/>
                    </a:lnTo>
                    <a:cubicBezTo>
                      <a:pt x="71465" y="39739"/>
                      <a:pt x="77843" y="35324"/>
                      <a:pt x="84548" y="31563"/>
                    </a:cubicBezTo>
                    <a:cubicBezTo>
                      <a:pt x="85693" y="30908"/>
                      <a:pt x="86838" y="30418"/>
                      <a:pt x="87982" y="29764"/>
                    </a:cubicBezTo>
                    <a:cubicBezTo>
                      <a:pt x="89127" y="29273"/>
                      <a:pt x="90272" y="28619"/>
                      <a:pt x="91417" y="28128"/>
                    </a:cubicBezTo>
                    <a:lnTo>
                      <a:pt x="91417" y="28128"/>
                    </a:lnTo>
                    <a:cubicBezTo>
                      <a:pt x="91417" y="28128"/>
                      <a:pt x="92889" y="27474"/>
                      <a:pt x="93706" y="27147"/>
                    </a:cubicBezTo>
                    <a:cubicBezTo>
                      <a:pt x="94687" y="26656"/>
                      <a:pt x="95832" y="26166"/>
                      <a:pt x="96977" y="25839"/>
                    </a:cubicBezTo>
                    <a:cubicBezTo>
                      <a:pt x="97795" y="25512"/>
                      <a:pt x="98776" y="25185"/>
                      <a:pt x="99594" y="24858"/>
                    </a:cubicBezTo>
                    <a:cubicBezTo>
                      <a:pt x="101883" y="24040"/>
                      <a:pt x="104173" y="23222"/>
                      <a:pt x="106626" y="22568"/>
                    </a:cubicBezTo>
                    <a:cubicBezTo>
                      <a:pt x="107770" y="22241"/>
                      <a:pt x="108915" y="21914"/>
                      <a:pt x="110223" y="21587"/>
                    </a:cubicBezTo>
                    <a:cubicBezTo>
                      <a:pt x="111368" y="21260"/>
                      <a:pt x="112677" y="21096"/>
                      <a:pt x="113821" y="20769"/>
                    </a:cubicBezTo>
                    <a:cubicBezTo>
                      <a:pt x="113821" y="20769"/>
                      <a:pt x="113821" y="20769"/>
                      <a:pt x="113821" y="20769"/>
                    </a:cubicBezTo>
                    <a:cubicBezTo>
                      <a:pt x="115293" y="20442"/>
                      <a:pt x="116765" y="20115"/>
                      <a:pt x="118237" y="19951"/>
                    </a:cubicBezTo>
                    <a:cubicBezTo>
                      <a:pt x="119708" y="19624"/>
                      <a:pt x="121180" y="19461"/>
                      <a:pt x="122652" y="19297"/>
                    </a:cubicBezTo>
                    <a:cubicBezTo>
                      <a:pt x="124615" y="18970"/>
                      <a:pt x="126577" y="18807"/>
                      <a:pt x="128540" y="18807"/>
                    </a:cubicBezTo>
                    <a:cubicBezTo>
                      <a:pt x="130502" y="18807"/>
                      <a:pt x="132628" y="18643"/>
                      <a:pt x="134590" y="18643"/>
                    </a:cubicBezTo>
                    <a:cubicBezTo>
                      <a:pt x="136553" y="18643"/>
                      <a:pt x="138679" y="18643"/>
                      <a:pt x="140641" y="18807"/>
                    </a:cubicBezTo>
                    <a:cubicBezTo>
                      <a:pt x="142604" y="18807"/>
                      <a:pt x="144566" y="19134"/>
                      <a:pt x="146528" y="19297"/>
                    </a:cubicBezTo>
                    <a:cubicBezTo>
                      <a:pt x="148000" y="19461"/>
                      <a:pt x="149472" y="19624"/>
                      <a:pt x="150944" y="19951"/>
                    </a:cubicBezTo>
                    <a:cubicBezTo>
                      <a:pt x="152416" y="20115"/>
                      <a:pt x="153888" y="20442"/>
                      <a:pt x="155360" y="20769"/>
                    </a:cubicBezTo>
                    <a:cubicBezTo>
                      <a:pt x="158303" y="21423"/>
                      <a:pt x="161083" y="22077"/>
                      <a:pt x="163863" y="22895"/>
                    </a:cubicBezTo>
                    <a:cubicBezTo>
                      <a:pt x="165008" y="23222"/>
                      <a:pt x="165989" y="23549"/>
                      <a:pt x="167134" y="24040"/>
                    </a:cubicBezTo>
                    <a:cubicBezTo>
                      <a:pt x="168606" y="24530"/>
                      <a:pt x="170241" y="25185"/>
                      <a:pt x="171713" y="25675"/>
                    </a:cubicBezTo>
                    <a:cubicBezTo>
                      <a:pt x="171713" y="25675"/>
                      <a:pt x="172040" y="25675"/>
                      <a:pt x="172204" y="25839"/>
                    </a:cubicBezTo>
                    <a:cubicBezTo>
                      <a:pt x="184142" y="30581"/>
                      <a:pt x="195262" y="37613"/>
                      <a:pt x="205238" y="46444"/>
                    </a:cubicBezTo>
                    <a:lnTo>
                      <a:pt x="205238" y="46444"/>
                    </a:lnTo>
                    <a:cubicBezTo>
                      <a:pt x="215541" y="55602"/>
                      <a:pt x="224372" y="66723"/>
                      <a:pt x="231567" y="79152"/>
                    </a:cubicBezTo>
                    <a:lnTo>
                      <a:pt x="231567" y="79152"/>
                    </a:lnTo>
                    <a:lnTo>
                      <a:pt x="231567" y="79152"/>
                    </a:lnTo>
                    <a:cubicBezTo>
                      <a:pt x="232058" y="80133"/>
                      <a:pt x="232712" y="80951"/>
                      <a:pt x="233203" y="81932"/>
                    </a:cubicBezTo>
                    <a:lnTo>
                      <a:pt x="233203" y="81932"/>
                    </a:lnTo>
                    <a:cubicBezTo>
                      <a:pt x="234184" y="83731"/>
                      <a:pt x="235165" y="85693"/>
                      <a:pt x="236147" y="87656"/>
                    </a:cubicBezTo>
                    <a:cubicBezTo>
                      <a:pt x="238109" y="91580"/>
                      <a:pt x="239744" y="95505"/>
                      <a:pt x="241380" y="99594"/>
                    </a:cubicBezTo>
                    <a:cubicBezTo>
                      <a:pt x="242197" y="101556"/>
                      <a:pt x="242851" y="103682"/>
                      <a:pt x="243669" y="105808"/>
                    </a:cubicBezTo>
                    <a:cubicBezTo>
                      <a:pt x="243996" y="106789"/>
                      <a:pt x="244323" y="107934"/>
                      <a:pt x="244650" y="108915"/>
                    </a:cubicBezTo>
                    <a:cubicBezTo>
                      <a:pt x="245141" y="110714"/>
                      <a:pt x="245795" y="112513"/>
                      <a:pt x="246286" y="114312"/>
                    </a:cubicBezTo>
                    <a:cubicBezTo>
                      <a:pt x="246286" y="114639"/>
                      <a:pt x="246449" y="114966"/>
                      <a:pt x="246613" y="115457"/>
                    </a:cubicBezTo>
                    <a:cubicBezTo>
                      <a:pt x="247103" y="117092"/>
                      <a:pt x="247430" y="118727"/>
                      <a:pt x="247757" y="120363"/>
                    </a:cubicBezTo>
                    <a:cubicBezTo>
                      <a:pt x="248248" y="122325"/>
                      <a:pt x="248575" y="124288"/>
                      <a:pt x="248902" y="126087"/>
                    </a:cubicBezTo>
                    <a:cubicBezTo>
                      <a:pt x="249229" y="128049"/>
                      <a:pt x="249556" y="130011"/>
                      <a:pt x="249884" y="131974"/>
                    </a:cubicBezTo>
                    <a:cubicBezTo>
                      <a:pt x="250210" y="133773"/>
                      <a:pt x="250374" y="135735"/>
                      <a:pt x="250701" y="137698"/>
                    </a:cubicBezTo>
                    <a:cubicBezTo>
                      <a:pt x="250701" y="137698"/>
                      <a:pt x="250701" y="138025"/>
                      <a:pt x="250701" y="138025"/>
                    </a:cubicBezTo>
                    <a:cubicBezTo>
                      <a:pt x="250865" y="139987"/>
                      <a:pt x="251028" y="141950"/>
                      <a:pt x="251192" y="143912"/>
                    </a:cubicBezTo>
                    <a:lnTo>
                      <a:pt x="251192" y="143912"/>
                    </a:lnTo>
                    <a:cubicBezTo>
                      <a:pt x="251192" y="146038"/>
                      <a:pt x="251519" y="148000"/>
                      <a:pt x="251519" y="150126"/>
                    </a:cubicBezTo>
                    <a:cubicBezTo>
                      <a:pt x="251519" y="152089"/>
                      <a:pt x="251519" y="154215"/>
                      <a:pt x="251519" y="156341"/>
                    </a:cubicBezTo>
                    <a:cubicBezTo>
                      <a:pt x="251519" y="158467"/>
                      <a:pt x="251519" y="160429"/>
                      <a:pt x="251519" y="162555"/>
                    </a:cubicBezTo>
                    <a:lnTo>
                      <a:pt x="251519" y="162555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2494038" y="2499464"/>
                <a:ext cx="233856" cy="274741"/>
              </a:xfrm>
              <a:custGeom>
                <a:avLst/>
                <a:gdLst/>
                <a:ahLst/>
                <a:cxnLst/>
                <a:rect l="l" t="t" r="r" b="b"/>
                <a:pathLst>
                  <a:path w="233856" h="274741" extrusionOk="0">
                    <a:moveTo>
                      <a:pt x="233857" y="137371"/>
                    </a:moveTo>
                    <a:cubicBezTo>
                      <a:pt x="233857" y="213238"/>
                      <a:pt x="181506" y="274741"/>
                      <a:pt x="116929" y="274741"/>
                    </a:cubicBezTo>
                    <a:cubicBezTo>
                      <a:pt x="52351" y="274741"/>
                      <a:pt x="0" y="213238"/>
                      <a:pt x="0" y="137371"/>
                    </a:cubicBezTo>
                    <a:cubicBezTo>
                      <a:pt x="0" y="61503"/>
                      <a:pt x="52351" y="0"/>
                      <a:pt x="116929" y="0"/>
                    </a:cubicBezTo>
                    <a:cubicBezTo>
                      <a:pt x="181506" y="0"/>
                      <a:pt x="233857" y="61503"/>
                      <a:pt x="233857" y="137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2540482" y="2554085"/>
                <a:ext cx="140804" cy="165498"/>
              </a:xfrm>
              <a:custGeom>
                <a:avLst/>
                <a:gdLst/>
                <a:ahLst/>
                <a:cxnLst/>
                <a:rect l="l" t="t" r="r" b="b"/>
                <a:pathLst>
                  <a:path w="140804" h="165498" extrusionOk="0">
                    <a:moveTo>
                      <a:pt x="123633" y="28782"/>
                    </a:moveTo>
                    <a:cubicBezTo>
                      <a:pt x="123633" y="28782"/>
                      <a:pt x="123633" y="28782"/>
                      <a:pt x="123633" y="28782"/>
                    </a:cubicBezTo>
                    <a:cubicBezTo>
                      <a:pt x="110714" y="11284"/>
                      <a:pt x="91744" y="0"/>
                      <a:pt x="70321" y="0"/>
                    </a:cubicBezTo>
                    <a:cubicBezTo>
                      <a:pt x="31563" y="0"/>
                      <a:pt x="0" y="37123"/>
                      <a:pt x="0" y="82749"/>
                    </a:cubicBezTo>
                    <a:cubicBezTo>
                      <a:pt x="0" y="128376"/>
                      <a:pt x="29273" y="162719"/>
                      <a:pt x="66069" y="165335"/>
                    </a:cubicBezTo>
                    <a:cubicBezTo>
                      <a:pt x="67541" y="165335"/>
                      <a:pt x="69012" y="165499"/>
                      <a:pt x="70484" y="165499"/>
                    </a:cubicBezTo>
                    <a:cubicBezTo>
                      <a:pt x="109242" y="165499"/>
                      <a:pt x="140805" y="128376"/>
                      <a:pt x="140805" y="82749"/>
                    </a:cubicBezTo>
                    <a:cubicBezTo>
                      <a:pt x="140805" y="62144"/>
                      <a:pt x="134263" y="43337"/>
                      <a:pt x="123633" y="28782"/>
                    </a:cubicBezTo>
                    <a:close/>
                    <a:moveTo>
                      <a:pt x="75881" y="145547"/>
                    </a:moveTo>
                    <a:lnTo>
                      <a:pt x="75881" y="145547"/>
                    </a:lnTo>
                    <a:cubicBezTo>
                      <a:pt x="74082" y="145711"/>
                      <a:pt x="72283" y="145874"/>
                      <a:pt x="70484" y="145874"/>
                    </a:cubicBezTo>
                    <a:cubicBezTo>
                      <a:pt x="40721" y="145874"/>
                      <a:pt x="16681" y="117419"/>
                      <a:pt x="16681" y="82586"/>
                    </a:cubicBezTo>
                    <a:cubicBezTo>
                      <a:pt x="16681" y="47753"/>
                      <a:pt x="40721" y="19297"/>
                      <a:pt x="70484" y="19297"/>
                    </a:cubicBezTo>
                    <a:cubicBezTo>
                      <a:pt x="89782" y="19297"/>
                      <a:pt x="106789" y="31399"/>
                      <a:pt x="116274" y="49552"/>
                    </a:cubicBezTo>
                    <a:cubicBezTo>
                      <a:pt x="116274" y="49552"/>
                      <a:pt x="116274" y="49552"/>
                      <a:pt x="116274" y="49552"/>
                    </a:cubicBezTo>
                    <a:cubicBezTo>
                      <a:pt x="121344" y="59200"/>
                      <a:pt x="124288" y="70484"/>
                      <a:pt x="124288" y="82586"/>
                    </a:cubicBezTo>
                    <a:cubicBezTo>
                      <a:pt x="124288" y="115293"/>
                      <a:pt x="103028" y="142440"/>
                      <a:pt x="75881" y="1455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Google Shape;761;p32"/>
            <p:cNvSpPr/>
            <p:nvPr/>
          </p:nvSpPr>
          <p:spPr>
            <a:xfrm>
              <a:off x="6603846" y="3281347"/>
              <a:ext cx="2027591" cy="1214818"/>
            </a:xfrm>
            <a:custGeom>
              <a:avLst/>
              <a:gdLst/>
              <a:ahLst/>
              <a:cxnLst/>
              <a:rect l="l" t="t" r="r" b="b"/>
              <a:pathLst>
                <a:path w="1541894" h="923816" extrusionOk="0">
                  <a:moveTo>
                    <a:pt x="1376681" y="381367"/>
                  </a:moveTo>
                  <a:lnTo>
                    <a:pt x="1285427" y="212597"/>
                  </a:lnTo>
                  <a:lnTo>
                    <a:pt x="1246506" y="140641"/>
                  </a:lnTo>
                  <a:cubicBezTo>
                    <a:pt x="1201860" y="58219"/>
                    <a:pt x="1118130" y="3761"/>
                    <a:pt x="1022461" y="164"/>
                  </a:cubicBezTo>
                  <a:cubicBezTo>
                    <a:pt x="1018863" y="164"/>
                    <a:pt x="1015429" y="0"/>
                    <a:pt x="1011831" y="0"/>
                  </a:cubicBezTo>
                  <a:lnTo>
                    <a:pt x="630137" y="0"/>
                  </a:lnTo>
                  <a:cubicBezTo>
                    <a:pt x="577969" y="0"/>
                    <a:pt x="527109" y="22241"/>
                    <a:pt x="490314" y="61163"/>
                  </a:cubicBezTo>
                  <a:lnTo>
                    <a:pt x="206415" y="396576"/>
                  </a:lnTo>
                  <a:cubicBezTo>
                    <a:pt x="73623" y="488320"/>
                    <a:pt x="16222" y="610972"/>
                    <a:pt x="9517" y="706477"/>
                  </a:cubicBezTo>
                  <a:lnTo>
                    <a:pt x="195" y="841885"/>
                  </a:lnTo>
                  <a:cubicBezTo>
                    <a:pt x="-2912" y="887021"/>
                    <a:pt x="31431" y="923817"/>
                    <a:pt x="76403" y="923817"/>
                  </a:cubicBezTo>
                  <a:lnTo>
                    <a:pt x="128735" y="923817"/>
                  </a:lnTo>
                  <a:cubicBezTo>
                    <a:pt x="128735" y="923817"/>
                    <a:pt x="105349" y="585787"/>
                    <a:pt x="354579" y="585787"/>
                  </a:cubicBezTo>
                  <a:cubicBezTo>
                    <a:pt x="603808" y="585787"/>
                    <a:pt x="539865" y="923817"/>
                    <a:pt x="539865" y="923817"/>
                  </a:cubicBezTo>
                  <a:lnTo>
                    <a:pt x="1052225" y="923817"/>
                  </a:lnTo>
                  <a:cubicBezTo>
                    <a:pt x="1052225" y="923817"/>
                    <a:pt x="1028675" y="585787"/>
                    <a:pt x="1277905" y="585787"/>
                  </a:cubicBezTo>
                  <a:cubicBezTo>
                    <a:pt x="1527134" y="585787"/>
                    <a:pt x="1463355" y="923817"/>
                    <a:pt x="1463355" y="923817"/>
                  </a:cubicBezTo>
                  <a:lnTo>
                    <a:pt x="1463355" y="923817"/>
                  </a:lnTo>
                  <a:cubicBezTo>
                    <a:pt x="1505548" y="923817"/>
                    <a:pt x="1541362" y="888657"/>
                    <a:pt x="1541853" y="846628"/>
                  </a:cubicBezTo>
                  <a:cubicBezTo>
                    <a:pt x="1544960" y="570415"/>
                    <a:pt x="1376354" y="381203"/>
                    <a:pt x="1376354" y="381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065645" y="3371719"/>
              <a:ext cx="1297827" cy="422573"/>
            </a:xfrm>
            <a:custGeom>
              <a:avLst/>
              <a:gdLst/>
              <a:ahLst/>
              <a:cxnLst/>
              <a:rect l="l" t="t" r="r" b="b"/>
              <a:pathLst>
                <a:path w="986941" h="321348" extrusionOk="0">
                  <a:moveTo>
                    <a:pt x="195262" y="37123"/>
                  </a:moveTo>
                  <a:lnTo>
                    <a:pt x="56093" y="189375"/>
                  </a:lnTo>
                  <a:cubicBezTo>
                    <a:pt x="22568" y="226171"/>
                    <a:pt x="2617" y="272942"/>
                    <a:pt x="0" y="321349"/>
                  </a:cubicBezTo>
                  <a:lnTo>
                    <a:pt x="986942" y="321349"/>
                  </a:lnTo>
                  <a:lnTo>
                    <a:pt x="854805" y="86347"/>
                  </a:lnTo>
                  <a:cubicBezTo>
                    <a:pt x="824550" y="32707"/>
                    <a:pt x="767803" y="0"/>
                    <a:pt x="704678" y="0"/>
                  </a:cubicBezTo>
                  <a:lnTo>
                    <a:pt x="278175" y="0"/>
                  </a:lnTo>
                  <a:cubicBezTo>
                    <a:pt x="247103" y="0"/>
                    <a:pt x="216686" y="13574"/>
                    <a:pt x="195262" y="37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738273" y="3368492"/>
              <a:ext cx="54192" cy="425800"/>
            </a:xfrm>
            <a:custGeom>
              <a:avLst/>
              <a:gdLst/>
              <a:ahLst/>
              <a:cxnLst/>
              <a:rect l="l" t="t" r="r" b="b"/>
              <a:pathLst>
                <a:path w="41211" h="323802" extrusionOk="0">
                  <a:moveTo>
                    <a:pt x="0" y="0"/>
                  </a:moveTo>
                  <a:lnTo>
                    <a:pt x="41211" y="323802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223152" y="3514594"/>
              <a:ext cx="1290" cy="288596"/>
            </a:xfrm>
            <a:custGeom>
              <a:avLst/>
              <a:gdLst/>
              <a:ahLst/>
              <a:cxnLst/>
              <a:rect l="l" t="t" r="r" b="b"/>
              <a:pathLst>
                <a:path w="981" h="219465" extrusionOk="0">
                  <a:moveTo>
                    <a:pt x="0" y="0"/>
                  </a:moveTo>
                  <a:lnTo>
                    <a:pt x="981" y="2194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314600" y="4423911"/>
              <a:ext cx="687731" cy="21504"/>
            </a:xfrm>
            <a:custGeom>
              <a:avLst/>
              <a:gdLst/>
              <a:ahLst/>
              <a:cxnLst/>
              <a:rect l="l" t="t" r="r" b="b"/>
              <a:pathLst>
                <a:path w="522989" h="16353" extrusionOk="0">
                  <a:moveTo>
                    <a:pt x="0" y="0"/>
                  </a:moveTo>
                  <a:lnTo>
                    <a:pt x="52298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710278" y="3362037"/>
              <a:ext cx="1538038" cy="441068"/>
            </a:xfrm>
            <a:custGeom>
              <a:avLst/>
              <a:gdLst/>
              <a:ahLst/>
              <a:cxnLst/>
              <a:rect l="l" t="t" r="r" b="b"/>
              <a:pathLst>
                <a:path w="1169611" h="335413" extrusionOk="0">
                  <a:moveTo>
                    <a:pt x="885876" y="335413"/>
                  </a:moveTo>
                  <a:lnTo>
                    <a:pt x="0" y="335413"/>
                  </a:lnTo>
                  <a:lnTo>
                    <a:pt x="336067" y="0"/>
                  </a:lnTo>
                  <a:lnTo>
                    <a:pt x="1169612" y="0"/>
                  </a:lnTo>
                  <a:lnTo>
                    <a:pt x="885876" y="335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501346" y="4235206"/>
              <a:ext cx="1110949" cy="21504"/>
            </a:xfrm>
            <a:custGeom>
              <a:avLst/>
              <a:gdLst/>
              <a:ahLst/>
              <a:cxnLst/>
              <a:rect l="l" t="t" r="r" b="b"/>
              <a:pathLst>
                <a:path w="844828" h="16353" extrusionOk="0">
                  <a:moveTo>
                    <a:pt x="0" y="0"/>
                  </a:moveTo>
                  <a:lnTo>
                    <a:pt x="844829" y="0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487223" y="4162477"/>
              <a:ext cx="86098" cy="34837"/>
            </a:xfrm>
            <a:custGeom>
              <a:avLst/>
              <a:gdLst/>
              <a:ahLst/>
              <a:cxnLst/>
              <a:rect l="l" t="t" r="r" b="b"/>
              <a:pathLst>
                <a:path w="65474" h="26492" extrusionOk="0">
                  <a:moveTo>
                    <a:pt x="51544" y="26493"/>
                  </a:moveTo>
                  <a:lnTo>
                    <a:pt x="12459" y="26493"/>
                  </a:lnTo>
                  <a:cubicBezTo>
                    <a:pt x="5100" y="26493"/>
                    <a:pt x="-460" y="20606"/>
                    <a:pt x="30" y="13246"/>
                  </a:cubicBezTo>
                  <a:lnTo>
                    <a:pt x="30" y="13246"/>
                  </a:lnTo>
                  <a:cubicBezTo>
                    <a:pt x="357" y="5887"/>
                    <a:pt x="6735" y="0"/>
                    <a:pt x="13931" y="0"/>
                  </a:cubicBezTo>
                  <a:lnTo>
                    <a:pt x="53016" y="0"/>
                  </a:lnTo>
                  <a:cubicBezTo>
                    <a:pt x="60375" y="0"/>
                    <a:pt x="65935" y="5887"/>
                    <a:pt x="65445" y="13246"/>
                  </a:cubicBezTo>
                  <a:lnTo>
                    <a:pt x="65445" y="13246"/>
                  </a:lnTo>
                  <a:cubicBezTo>
                    <a:pt x="65118" y="20606"/>
                    <a:pt x="58740" y="26493"/>
                    <a:pt x="51544" y="26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452287" y="4162693"/>
              <a:ext cx="36168" cy="34837"/>
            </a:xfrm>
            <a:custGeom>
              <a:avLst/>
              <a:gdLst/>
              <a:ahLst/>
              <a:cxnLst/>
              <a:rect l="l" t="t" r="r" b="b"/>
              <a:pathLst>
                <a:path w="27504" h="26492" extrusionOk="0">
                  <a:moveTo>
                    <a:pt x="27474" y="13246"/>
                  </a:moveTo>
                  <a:cubicBezTo>
                    <a:pt x="27311" y="16844"/>
                    <a:pt x="25512" y="20115"/>
                    <a:pt x="23059" y="22568"/>
                  </a:cubicBezTo>
                  <a:cubicBezTo>
                    <a:pt x="20606" y="25021"/>
                    <a:pt x="17171" y="26493"/>
                    <a:pt x="13574" y="26493"/>
                  </a:cubicBezTo>
                  <a:lnTo>
                    <a:pt x="0" y="26493"/>
                  </a:lnTo>
                  <a:cubicBezTo>
                    <a:pt x="981" y="17825"/>
                    <a:pt x="2289" y="8994"/>
                    <a:pt x="4088" y="0"/>
                  </a:cubicBezTo>
                  <a:lnTo>
                    <a:pt x="15045" y="0"/>
                  </a:lnTo>
                  <a:cubicBezTo>
                    <a:pt x="22404" y="0"/>
                    <a:pt x="27965" y="5887"/>
                    <a:pt x="27474" y="13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031433" y="3909866"/>
              <a:ext cx="1426428" cy="21504"/>
            </a:xfrm>
            <a:custGeom>
              <a:avLst/>
              <a:gdLst/>
              <a:ahLst/>
              <a:cxnLst/>
              <a:rect l="l" t="t" r="r" b="b"/>
              <a:pathLst>
                <a:path w="1084736" h="16353" extrusionOk="0">
                  <a:moveTo>
                    <a:pt x="0" y="0"/>
                  </a:moveTo>
                  <a:lnTo>
                    <a:pt x="1084737" y="0"/>
                  </a:lnTo>
                </a:path>
              </a:pathLst>
            </a:custGeom>
            <a:solidFill>
              <a:schemeClr val="lt1"/>
            </a:solidFill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792496" y="3794533"/>
              <a:ext cx="82113" cy="629021"/>
            </a:xfrm>
            <a:custGeom>
              <a:avLst/>
              <a:gdLst/>
              <a:ahLst/>
              <a:cxnLst/>
              <a:rect l="l" t="t" r="r" b="b"/>
              <a:pathLst>
                <a:path w="62443" h="478343" extrusionOk="0">
                  <a:moveTo>
                    <a:pt x="0" y="0"/>
                  </a:moveTo>
                  <a:lnTo>
                    <a:pt x="15699" y="17171"/>
                  </a:lnTo>
                  <a:cubicBezTo>
                    <a:pt x="48243" y="52822"/>
                    <a:pt x="64924" y="100575"/>
                    <a:pt x="62144" y="150453"/>
                  </a:cubicBezTo>
                  <a:lnTo>
                    <a:pt x="44318" y="478344"/>
                  </a:lnTo>
                </a:path>
              </a:pathLst>
            </a:custGeom>
            <a:noFill/>
            <a:ln w="16325" cap="flat" cmpd="sng">
              <a:solidFill>
                <a:srgbClr val="1A0B4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501562" y="4297605"/>
              <a:ext cx="906866" cy="111825"/>
            </a:xfrm>
            <a:custGeom>
              <a:avLst/>
              <a:gdLst/>
              <a:ahLst/>
              <a:cxnLst/>
              <a:rect l="l" t="t" r="r" b="b"/>
              <a:pathLst>
                <a:path w="689632" h="85038" extrusionOk="0">
                  <a:moveTo>
                    <a:pt x="647113" y="85039"/>
                  </a:moveTo>
                  <a:lnTo>
                    <a:pt x="42519" y="85039"/>
                  </a:lnTo>
                  <a:cubicBezTo>
                    <a:pt x="18970" y="85039"/>
                    <a:pt x="0" y="65905"/>
                    <a:pt x="0" y="42519"/>
                  </a:cubicBezTo>
                  <a:lnTo>
                    <a:pt x="0" y="42519"/>
                  </a:lnTo>
                  <a:cubicBezTo>
                    <a:pt x="0" y="18970"/>
                    <a:pt x="19134" y="0"/>
                    <a:pt x="42519" y="0"/>
                  </a:cubicBezTo>
                  <a:lnTo>
                    <a:pt x="647113" y="0"/>
                  </a:lnTo>
                  <a:cubicBezTo>
                    <a:pt x="670663" y="0"/>
                    <a:pt x="689633" y="19134"/>
                    <a:pt x="689633" y="42519"/>
                  </a:cubicBezTo>
                  <a:lnTo>
                    <a:pt x="689633" y="42519"/>
                  </a:lnTo>
                  <a:cubicBezTo>
                    <a:pt x="689633" y="66069"/>
                    <a:pt x="670499" y="85039"/>
                    <a:pt x="647113" y="85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5735452" y="4038968"/>
              <a:ext cx="513422" cy="83224"/>
            </a:xfrm>
            <a:custGeom>
              <a:avLst/>
              <a:gdLst/>
              <a:ahLst/>
              <a:cxnLst/>
              <a:rect l="l" t="t" r="r" b="b"/>
              <a:pathLst>
                <a:path w="390435" h="63288" extrusionOk="0">
                  <a:moveTo>
                    <a:pt x="327" y="15045"/>
                  </a:moveTo>
                  <a:lnTo>
                    <a:pt x="4579" y="27147"/>
                  </a:lnTo>
                  <a:cubicBezTo>
                    <a:pt x="12102" y="48734"/>
                    <a:pt x="32381" y="63289"/>
                    <a:pt x="55276" y="63289"/>
                  </a:cubicBezTo>
                  <a:lnTo>
                    <a:pt x="318733" y="63289"/>
                  </a:lnTo>
                  <a:cubicBezTo>
                    <a:pt x="337049" y="63289"/>
                    <a:pt x="354384" y="55275"/>
                    <a:pt x="366158" y="41375"/>
                  </a:cubicBezTo>
                  <a:lnTo>
                    <a:pt x="388236" y="15209"/>
                  </a:lnTo>
                  <a:cubicBezTo>
                    <a:pt x="393305" y="9158"/>
                    <a:pt x="389053" y="0"/>
                    <a:pt x="381204" y="0"/>
                  </a:cubicBezTo>
                  <a:lnTo>
                    <a:pt x="11448" y="0"/>
                  </a:lnTo>
                  <a:cubicBezTo>
                    <a:pt x="3598" y="0"/>
                    <a:pt x="-1962" y="7850"/>
                    <a:pt x="654" y="152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285720" y="3966886"/>
              <a:ext cx="301624" cy="155480"/>
            </a:xfrm>
            <a:custGeom>
              <a:avLst/>
              <a:gdLst/>
              <a:ahLst/>
              <a:cxnLst/>
              <a:rect l="l" t="t" r="r" b="b"/>
              <a:pathLst>
                <a:path w="229372" h="118236" extrusionOk="0">
                  <a:moveTo>
                    <a:pt x="170350" y="0"/>
                  </a:moveTo>
                  <a:lnTo>
                    <a:pt x="52767" y="6705"/>
                  </a:lnTo>
                  <a:cubicBezTo>
                    <a:pt x="36086" y="7686"/>
                    <a:pt x="20877" y="16027"/>
                    <a:pt x="10902" y="29437"/>
                  </a:cubicBezTo>
                  <a:lnTo>
                    <a:pt x="10902" y="29437"/>
                  </a:lnTo>
                  <a:cubicBezTo>
                    <a:pt x="-16082" y="66232"/>
                    <a:pt x="10084" y="118237"/>
                    <a:pt x="55874" y="118237"/>
                  </a:cubicBezTo>
                  <a:lnTo>
                    <a:pt x="170350" y="118237"/>
                  </a:lnTo>
                  <a:cubicBezTo>
                    <a:pt x="191937" y="118237"/>
                    <a:pt x="211724" y="105808"/>
                    <a:pt x="220882" y="86184"/>
                  </a:cubicBezTo>
                  <a:lnTo>
                    <a:pt x="223990" y="79479"/>
                  </a:lnTo>
                  <a:cubicBezTo>
                    <a:pt x="241979" y="41211"/>
                    <a:pt x="212542" y="-2289"/>
                    <a:pt x="17035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467564" y="3970114"/>
              <a:ext cx="238060" cy="151825"/>
            </a:xfrm>
            <a:custGeom>
              <a:avLst/>
              <a:gdLst/>
              <a:ahLst/>
              <a:cxnLst/>
              <a:rect l="l" t="t" r="r" b="b"/>
              <a:pathLst>
                <a:path w="181034" h="115456" extrusionOk="0">
                  <a:moveTo>
                    <a:pt x="181035" y="59527"/>
                  </a:moveTo>
                  <a:cubicBezTo>
                    <a:pt x="181035" y="88473"/>
                    <a:pt x="158140" y="115457"/>
                    <a:pt x="125105" y="115457"/>
                  </a:cubicBezTo>
                  <a:lnTo>
                    <a:pt x="10630" y="115457"/>
                  </a:lnTo>
                  <a:cubicBezTo>
                    <a:pt x="7032" y="115457"/>
                    <a:pt x="3434" y="115130"/>
                    <a:pt x="0" y="114475"/>
                  </a:cubicBezTo>
                  <a:cubicBezTo>
                    <a:pt x="2617" y="105317"/>
                    <a:pt x="5724" y="96159"/>
                    <a:pt x="9485" y="86838"/>
                  </a:cubicBezTo>
                  <a:cubicBezTo>
                    <a:pt x="17008" y="67050"/>
                    <a:pt x="26656" y="46771"/>
                    <a:pt x="38431" y="26820"/>
                  </a:cubicBezTo>
                  <a:cubicBezTo>
                    <a:pt x="40884" y="22732"/>
                    <a:pt x="43501" y="18480"/>
                    <a:pt x="46117" y="14391"/>
                  </a:cubicBezTo>
                  <a:cubicBezTo>
                    <a:pt x="49224" y="9649"/>
                    <a:pt x="52332" y="4906"/>
                    <a:pt x="55602" y="0"/>
                  </a:cubicBezTo>
                  <a:lnTo>
                    <a:pt x="128213" y="4088"/>
                  </a:lnTo>
                  <a:cubicBezTo>
                    <a:pt x="144893" y="5070"/>
                    <a:pt x="160102" y="13246"/>
                    <a:pt x="170078" y="26820"/>
                  </a:cubicBezTo>
                  <a:cubicBezTo>
                    <a:pt x="177600" y="37123"/>
                    <a:pt x="181035" y="48407"/>
                    <a:pt x="181035" y="59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7730312" y="3961506"/>
              <a:ext cx="92256" cy="34837"/>
            </a:xfrm>
            <a:custGeom>
              <a:avLst/>
              <a:gdLst/>
              <a:ahLst/>
              <a:cxnLst/>
              <a:rect l="l" t="t" r="r" b="b"/>
              <a:pathLst>
                <a:path w="70157" h="26492" extrusionOk="0">
                  <a:moveTo>
                    <a:pt x="164" y="0"/>
                  </a:moveTo>
                  <a:lnTo>
                    <a:pt x="64924" y="0"/>
                  </a:lnTo>
                  <a:cubicBezTo>
                    <a:pt x="67868" y="0"/>
                    <a:pt x="70157" y="2289"/>
                    <a:pt x="70157" y="5233"/>
                  </a:cubicBezTo>
                  <a:lnTo>
                    <a:pt x="70157" y="26493"/>
                  </a:lnTo>
                  <a:lnTo>
                    <a:pt x="8504" y="26493"/>
                  </a:lnTo>
                  <a:cubicBezTo>
                    <a:pt x="3761" y="26493"/>
                    <a:pt x="0" y="22732"/>
                    <a:pt x="0" y="17989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7039613" y="3677909"/>
              <a:ext cx="212250" cy="143008"/>
            </a:xfrm>
            <a:custGeom>
              <a:avLst/>
              <a:gdLst/>
              <a:ahLst/>
              <a:cxnLst/>
              <a:rect l="l" t="t" r="r" b="b"/>
              <a:pathLst>
                <a:path w="161407" h="108751" extrusionOk="0">
                  <a:moveTo>
                    <a:pt x="119052" y="108588"/>
                  </a:moveTo>
                  <a:lnTo>
                    <a:pt x="17987" y="108588"/>
                  </a:lnTo>
                  <a:cubicBezTo>
                    <a:pt x="5067" y="108588"/>
                    <a:pt x="-3600" y="95342"/>
                    <a:pt x="1469" y="83567"/>
                  </a:cubicBezTo>
                  <a:lnTo>
                    <a:pt x="26327" y="25675"/>
                  </a:lnTo>
                  <a:cubicBezTo>
                    <a:pt x="33032" y="10139"/>
                    <a:pt x="48241" y="0"/>
                    <a:pt x="65249" y="0"/>
                  </a:cubicBezTo>
                  <a:lnTo>
                    <a:pt x="119052" y="0"/>
                  </a:lnTo>
                  <a:cubicBezTo>
                    <a:pt x="142438" y="0"/>
                    <a:pt x="161408" y="18970"/>
                    <a:pt x="161408" y="42356"/>
                  </a:cubicBezTo>
                  <a:lnTo>
                    <a:pt x="161408" y="66396"/>
                  </a:lnTo>
                  <a:cubicBezTo>
                    <a:pt x="161408" y="89781"/>
                    <a:pt x="142438" y="108752"/>
                    <a:pt x="119052" y="1087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5744603" y="1971508"/>
            <a:ext cx="604124" cy="697775"/>
            <a:chOff x="-2355372" y="2872133"/>
            <a:chExt cx="604124" cy="697775"/>
          </a:xfrm>
        </p:grpSpPr>
        <p:sp>
          <p:nvSpPr>
            <p:cNvPr id="779" name="Google Shape;779;p32"/>
            <p:cNvSpPr/>
            <p:nvPr/>
          </p:nvSpPr>
          <p:spPr>
            <a:xfrm>
              <a:off x="-235537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-235537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-235537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-2072116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-2072116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-2072116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-1788752" y="2872133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-1788752" y="3202214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-1788752" y="3532405"/>
              <a:ext cx="37504" cy="37504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8231908" y="261724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717" name="Google Shape;717;p31"/>
          <p:cNvSpPr txBox="1">
            <a:spLocks noGrp="1"/>
          </p:cNvSpPr>
          <p:nvPr>
            <p:ph type="body" idx="1"/>
          </p:nvPr>
        </p:nvSpPr>
        <p:spPr>
          <a:xfrm>
            <a:off x="720000" y="1085426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for this project was collected from various car bazaars and showrooms in Nairobi County and nearby areas, including car listings up to 2021.</a:t>
            </a:r>
          </a:p>
        </p:txBody>
      </p:sp>
      <p:sp>
        <p:nvSpPr>
          <p:cNvPr id="719" name="Google Shape;719;p31"/>
          <p:cNvSpPr txBox="1"/>
          <p:nvPr/>
        </p:nvSpPr>
        <p:spPr>
          <a:xfrm>
            <a:off x="719987" y="4032075"/>
            <a:ext cx="198287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For more info:</a:t>
            </a:r>
            <a:br>
              <a:rPr lang="en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000" b="1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mwangigerald436@gmail.com</a:t>
            </a:r>
            <a:endParaRPr sz="1000" b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BF019-96F3-4676-A5D6-7D41A06AF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22" y="1547126"/>
            <a:ext cx="6182002" cy="26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4164550" y="1262938"/>
            <a:ext cx="385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&amp; Preparation</a:t>
            </a:r>
            <a:endParaRPr dirty="0"/>
          </a:p>
        </p:txBody>
      </p:sp>
      <p:sp>
        <p:nvSpPr>
          <p:cNvPr id="794" name="Google Shape;794;p33"/>
          <p:cNvSpPr txBox="1">
            <a:spLocks noGrp="1"/>
          </p:cNvSpPr>
          <p:nvPr>
            <p:ph type="subTitle" idx="1"/>
          </p:nvPr>
        </p:nvSpPr>
        <p:spPr>
          <a:xfrm>
            <a:off x="4164550" y="2055050"/>
            <a:ext cx="3853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Ensuring data quality is crucial for building an accurate predictive model. The dataset required extensive cleaning and transformation to make it suitable for analysis and modeling.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Removed non-numeric characters and converted necessary columns to numeric types.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Filled missing values with median/mode.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Standardized text data and created a new column for car age.</a:t>
            </a:r>
            <a:endParaRPr dirty="0"/>
          </a:p>
        </p:txBody>
      </p:sp>
      <p:pic>
        <p:nvPicPr>
          <p:cNvPr id="795" name="Google Shape;79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0" y="0"/>
            <a:ext cx="3738000" cy="5143500"/>
          </a:xfrm>
          <a:prstGeom prst="rect">
            <a:avLst/>
          </a:prstGeom>
        </p:spPr>
      </p:pic>
      <p:grpSp>
        <p:nvGrpSpPr>
          <p:cNvPr id="796" name="Google Shape;796;p33"/>
          <p:cNvGrpSpPr/>
          <p:nvPr/>
        </p:nvGrpSpPr>
        <p:grpSpPr>
          <a:xfrm>
            <a:off x="-149" y="3741197"/>
            <a:ext cx="1227825" cy="1402346"/>
            <a:chOff x="-6331763" y="1018215"/>
            <a:chExt cx="1228439" cy="2693193"/>
          </a:xfrm>
        </p:grpSpPr>
        <p:sp>
          <p:nvSpPr>
            <p:cNvPr id="797" name="Google Shape;797;p33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5814381" y="2682127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Univariate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14381" y="3017046"/>
            <a:ext cx="2888037" cy="117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shows that a lot of used cars are priced lower, according to this dataset.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4BBB6-B791-44B1-9C84-E226B2F9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83" y="1502811"/>
            <a:ext cx="5460898" cy="3218432"/>
          </a:xfrm>
          <a:prstGeom prst="rect">
            <a:avLst/>
          </a:prstGeom>
        </p:spPr>
      </p:pic>
      <p:sp>
        <p:nvSpPr>
          <p:cNvPr id="69" name="Google Shape;889;p36">
            <a:extLst>
              <a:ext uri="{FF2B5EF4-FFF2-40B4-BE49-F238E27FC236}">
                <a16:creationId xmlns:a16="http://schemas.microsoft.com/office/drawing/2014/main" id="{F5EE0D3F-8A6F-47DE-A9A8-8C917FB2CC04}"/>
              </a:ext>
            </a:extLst>
          </p:cNvPr>
          <p:cNvSpPr txBox="1">
            <a:spLocks/>
          </p:cNvSpPr>
          <p:nvPr/>
        </p:nvSpPr>
        <p:spPr>
          <a:xfrm>
            <a:off x="611841" y="915247"/>
            <a:ext cx="4356847" cy="5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ajdhani Medium"/>
              <a:buNone/>
              <a:defRPr sz="1200" b="0" i="0" u="none" strike="noStrike" cap="none">
                <a:solidFill>
                  <a:schemeClr val="accent3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algn="r"/>
            <a:r>
              <a:rPr lang="en-US" dirty="0"/>
              <a:t>Performed univariate and bivariate analyses to understand data distribution and relationships.</a:t>
            </a:r>
            <a:endParaRPr lang="en-K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"/>
          <p:cNvSpPr txBox="1">
            <a:spLocks noGrp="1"/>
          </p:cNvSpPr>
          <p:nvPr>
            <p:ph type="subTitle" idx="4"/>
          </p:nvPr>
        </p:nvSpPr>
        <p:spPr>
          <a:xfrm>
            <a:off x="5814381" y="2682127"/>
            <a:ext cx="3978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drich"/>
                <a:ea typeface="Aldrich"/>
                <a:cs typeface="Aldrich"/>
                <a:sym typeface="Aldrich"/>
              </a:rPr>
              <a:t>Bivariate Analysis</a:t>
            </a:r>
            <a:endParaRPr dirty="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89" name="Google Shape;889;p36"/>
          <p:cNvSpPr txBox="1">
            <a:spLocks noGrp="1"/>
          </p:cNvSpPr>
          <p:nvPr>
            <p:ph type="subTitle" idx="1"/>
          </p:nvPr>
        </p:nvSpPr>
        <p:spPr>
          <a:xfrm>
            <a:off x="5814381" y="3017046"/>
            <a:ext cx="2888037" cy="117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looked at a lot of relationships between different features like understanding how mileage affects the price of cars.</a:t>
            </a:r>
            <a:endParaRPr dirty="0"/>
          </a:p>
        </p:txBody>
      </p:sp>
      <p:grpSp>
        <p:nvGrpSpPr>
          <p:cNvPr id="935" name="Google Shape;935;p36"/>
          <p:cNvGrpSpPr/>
          <p:nvPr/>
        </p:nvGrpSpPr>
        <p:grpSpPr>
          <a:xfrm>
            <a:off x="6290232" y="36"/>
            <a:ext cx="1228439" cy="1724990"/>
            <a:chOff x="-6331763" y="1018215"/>
            <a:chExt cx="1228439" cy="2693193"/>
          </a:xfrm>
        </p:grpSpPr>
        <p:sp>
          <p:nvSpPr>
            <p:cNvPr id="936" name="Google Shape;936;p36"/>
            <p:cNvSpPr/>
            <p:nvPr/>
          </p:nvSpPr>
          <p:spPr>
            <a:xfrm>
              <a:off x="-6331763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5623865" y="1018215"/>
              <a:ext cx="520541" cy="2693193"/>
            </a:xfrm>
            <a:custGeom>
              <a:avLst/>
              <a:gdLst/>
              <a:ahLst/>
              <a:cxnLst/>
              <a:rect l="l" t="t" r="r" b="b"/>
              <a:pathLst>
                <a:path w="520541" h="2693193" extrusionOk="0">
                  <a:moveTo>
                    <a:pt x="0" y="0"/>
                  </a:moveTo>
                  <a:lnTo>
                    <a:pt x="520541" y="0"/>
                  </a:lnTo>
                  <a:lnTo>
                    <a:pt x="520541" y="2693194"/>
                  </a:lnTo>
                  <a:lnTo>
                    <a:pt x="0" y="26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36"/>
          <p:cNvSpPr/>
          <p:nvPr/>
        </p:nvSpPr>
        <p:spPr>
          <a:xfrm>
            <a:off x="5951008" y="2222698"/>
            <a:ext cx="202596" cy="202596"/>
          </a:xfrm>
          <a:custGeom>
            <a:avLst/>
            <a:gdLst/>
            <a:ahLst/>
            <a:cxnLst/>
            <a:rect l="l" t="t" r="r" b="b"/>
            <a:pathLst>
              <a:path w="202596" h="202596" extrusionOk="0">
                <a:moveTo>
                  <a:pt x="202597" y="202597"/>
                </a:moveTo>
                <a:lnTo>
                  <a:pt x="0" y="202597"/>
                </a:lnTo>
                <a:lnTo>
                  <a:pt x="0" y="0"/>
                </a:lnTo>
                <a:lnTo>
                  <a:pt x="202597" y="0"/>
                </a:lnTo>
                <a:lnTo>
                  <a:pt x="202597" y="202597"/>
                </a:lnTo>
                <a:close/>
                <a:moveTo>
                  <a:pt x="13716" y="188976"/>
                </a:moveTo>
                <a:lnTo>
                  <a:pt x="188976" y="188976"/>
                </a:lnTo>
                <a:lnTo>
                  <a:pt x="188976" y="13716"/>
                </a:lnTo>
                <a:lnTo>
                  <a:pt x="13716" y="13716"/>
                </a:lnTo>
                <a:lnTo>
                  <a:pt x="13716" y="1889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4F8DA-98B9-452A-806E-8FB31A3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2" y="999339"/>
            <a:ext cx="569245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7"/>
          <p:cNvSpPr/>
          <p:nvPr/>
        </p:nvSpPr>
        <p:spPr>
          <a:xfrm>
            <a:off x="-952500" y="2626451"/>
            <a:ext cx="3100800" cy="31008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4" name="Google Shape;944;p37"/>
          <p:cNvCxnSpPr/>
          <p:nvPr/>
        </p:nvCxnSpPr>
        <p:spPr>
          <a:xfrm>
            <a:off x="-2111050" y="4176839"/>
            <a:ext cx="466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37"/>
          <p:cNvSpPr txBox="1">
            <a:spLocks noGrp="1"/>
          </p:cNvSpPr>
          <p:nvPr>
            <p:ph type="subTitle" idx="6"/>
          </p:nvPr>
        </p:nvSpPr>
        <p:spPr>
          <a:xfrm>
            <a:off x="2889576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and Power</a:t>
            </a:r>
            <a:endParaRPr dirty="0"/>
          </a:p>
        </p:txBody>
      </p:sp>
      <p:sp>
        <p:nvSpPr>
          <p:cNvPr id="946" name="Google Shape;94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2"/>
          </p:nvPr>
        </p:nvSpPr>
        <p:spPr>
          <a:xfrm>
            <a:off x="5827700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Strong negative correlation between mileage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higher mileage are generally priced lower due to wear and tear.</a:t>
            </a:r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1"/>
          </p:nvPr>
        </p:nvSpPr>
        <p:spPr>
          <a:xfrm>
            <a:off x="2889575" y="17981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Observed a strong negative correlation between car age and price.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Older cars tend to have lower prices due to depreciation.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9" name="Google Shape;949;p37"/>
          <p:cNvSpPr txBox="1">
            <a:spLocks noGrp="1"/>
          </p:cNvSpPr>
          <p:nvPr>
            <p:ph type="subTitle" idx="3"/>
          </p:nvPr>
        </p:nvSpPr>
        <p:spPr>
          <a:xfrm>
            <a:off x="2889575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Positive correlation between engine size, power, and price.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Cars with larger engines and higher power output tend to be priced higher.</a:t>
            </a:r>
            <a:endParaRPr dirty="0"/>
          </a:p>
        </p:txBody>
      </p:sp>
      <p:sp>
        <p:nvSpPr>
          <p:cNvPr id="950" name="Google Shape;950;p37"/>
          <p:cNvSpPr txBox="1">
            <a:spLocks noGrp="1"/>
          </p:cNvSpPr>
          <p:nvPr>
            <p:ph type="subTitle" idx="4"/>
          </p:nvPr>
        </p:nvSpPr>
        <p:spPr>
          <a:xfrm>
            <a:off x="5827700" y="3374775"/>
            <a:ext cx="26031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Certain brands and models command higher prices due to their reputation, reliability, and demand.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Luxury brands and popular models tend to retain their value better.</a:t>
            </a:r>
            <a:endParaRPr dirty="0"/>
          </a:p>
        </p:txBody>
      </p:sp>
      <p:sp>
        <p:nvSpPr>
          <p:cNvPr id="951" name="Google Shape;951;p37"/>
          <p:cNvSpPr txBox="1">
            <a:spLocks noGrp="1"/>
          </p:cNvSpPr>
          <p:nvPr>
            <p:ph type="subTitle" idx="5"/>
          </p:nvPr>
        </p:nvSpPr>
        <p:spPr>
          <a:xfrm>
            <a:off x="2889576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7"/>
          </p:nvPr>
        </p:nvSpPr>
        <p:spPr>
          <a:xfrm>
            <a:off x="5827675" y="14443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Mileage</a:t>
            </a:r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subTitle" idx="8"/>
          </p:nvPr>
        </p:nvSpPr>
        <p:spPr>
          <a:xfrm>
            <a:off x="5827675" y="3020950"/>
            <a:ext cx="26031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</a:t>
            </a:r>
            <a:endParaRPr dirty="0"/>
          </a:p>
        </p:txBody>
      </p:sp>
      <p:grpSp>
        <p:nvGrpSpPr>
          <p:cNvPr id="954" name="Google Shape;954;p37"/>
          <p:cNvGrpSpPr/>
          <p:nvPr/>
        </p:nvGrpSpPr>
        <p:grpSpPr>
          <a:xfrm flipH="1">
            <a:off x="-609382" y="3169136"/>
            <a:ext cx="3047538" cy="1007711"/>
            <a:chOff x="3451643" y="3532511"/>
            <a:chExt cx="3047538" cy="1007711"/>
          </a:xfrm>
        </p:grpSpPr>
        <p:grpSp>
          <p:nvGrpSpPr>
            <p:cNvPr id="955" name="Google Shape;955;p37"/>
            <p:cNvGrpSpPr/>
            <p:nvPr/>
          </p:nvGrpSpPr>
          <p:grpSpPr>
            <a:xfrm>
              <a:off x="3632350" y="4088862"/>
              <a:ext cx="522171" cy="451360"/>
              <a:chOff x="4584850" y="4755612"/>
              <a:chExt cx="522171" cy="451360"/>
            </a:xfrm>
          </p:grpSpPr>
          <p:sp>
            <p:nvSpPr>
              <p:cNvPr id="956" name="Google Shape;956;p37"/>
              <p:cNvSpPr/>
              <p:nvPr/>
            </p:nvSpPr>
            <p:spPr>
              <a:xfrm>
                <a:off x="4584850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4" y="451197"/>
                    </a:lnTo>
                    <a:lnTo>
                      <a:pt x="330344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4723038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4" y="225517"/>
                    </a:moveTo>
                    <a:cubicBezTo>
                      <a:pt x="383984" y="350066"/>
                      <a:pt x="298026" y="451033"/>
                      <a:pt x="191992" y="451033"/>
                    </a:cubicBezTo>
                    <a:cubicBezTo>
                      <a:pt x="85958" y="451033"/>
                      <a:pt x="1" y="350066"/>
                      <a:pt x="1" y="225517"/>
                    </a:cubicBezTo>
                    <a:cubicBezTo>
                      <a:pt x="1" y="100967"/>
                      <a:pt x="85958" y="0"/>
                      <a:pt x="191992" y="0"/>
                    </a:cubicBezTo>
                    <a:cubicBezTo>
                      <a:pt x="298026" y="0"/>
                      <a:pt x="383984" y="100967"/>
                      <a:pt x="383984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8" name="Google Shape;958;p37"/>
            <p:cNvSpPr/>
            <p:nvPr/>
          </p:nvSpPr>
          <p:spPr>
            <a:xfrm>
              <a:off x="3632350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770538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1" y="350066"/>
                    <a:pt x="1" y="225517"/>
                  </a:cubicBezTo>
                  <a:cubicBezTo>
                    <a:pt x="1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51643" y="3532511"/>
              <a:ext cx="2258600" cy="895688"/>
            </a:xfrm>
            <a:custGeom>
              <a:avLst/>
              <a:gdLst/>
              <a:ahLst/>
              <a:cxnLst/>
              <a:rect l="l" t="t" r="r" b="b"/>
              <a:pathLst>
                <a:path w="2258600" h="895688" extrusionOk="0">
                  <a:moveTo>
                    <a:pt x="2258600" y="696011"/>
                  </a:moveTo>
                  <a:lnTo>
                    <a:pt x="2207905" y="895689"/>
                  </a:lnTo>
                  <a:lnTo>
                    <a:pt x="124615" y="895689"/>
                  </a:lnTo>
                  <a:cubicBezTo>
                    <a:pt x="78170" y="895689"/>
                    <a:pt x="37613" y="870177"/>
                    <a:pt x="16190" y="832400"/>
                  </a:cubicBezTo>
                  <a:cubicBezTo>
                    <a:pt x="12592" y="826186"/>
                    <a:pt x="9485" y="819644"/>
                    <a:pt x="7032" y="812612"/>
                  </a:cubicBezTo>
                  <a:cubicBezTo>
                    <a:pt x="2617" y="799693"/>
                    <a:pt x="0" y="785629"/>
                    <a:pt x="0" y="771238"/>
                  </a:cubicBezTo>
                  <a:lnTo>
                    <a:pt x="0" y="599852"/>
                  </a:lnTo>
                  <a:cubicBezTo>
                    <a:pt x="0" y="582190"/>
                    <a:pt x="2944" y="565018"/>
                    <a:pt x="8667" y="549155"/>
                  </a:cubicBezTo>
                  <a:cubicBezTo>
                    <a:pt x="16190" y="527241"/>
                    <a:pt x="28455" y="507453"/>
                    <a:pt x="44318" y="491263"/>
                  </a:cubicBezTo>
                  <a:cubicBezTo>
                    <a:pt x="62144" y="472784"/>
                    <a:pt x="84875" y="458720"/>
                    <a:pt x="110714" y="451033"/>
                  </a:cubicBezTo>
                  <a:lnTo>
                    <a:pt x="585133" y="308266"/>
                  </a:lnTo>
                  <a:lnTo>
                    <a:pt x="964210" y="71138"/>
                  </a:lnTo>
                  <a:cubicBezTo>
                    <a:pt x="975821" y="63943"/>
                    <a:pt x="987596" y="57238"/>
                    <a:pt x="999534" y="51187"/>
                  </a:cubicBezTo>
                  <a:cubicBezTo>
                    <a:pt x="1064949" y="17662"/>
                    <a:pt x="1137723" y="0"/>
                    <a:pt x="1211477" y="0"/>
                  </a:cubicBezTo>
                  <a:lnTo>
                    <a:pt x="1854829" y="0"/>
                  </a:lnTo>
                  <a:lnTo>
                    <a:pt x="1959820" y="248739"/>
                  </a:lnTo>
                  <a:lnTo>
                    <a:pt x="2207741" y="303851"/>
                  </a:lnTo>
                  <a:lnTo>
                    <a:pt x="2258437" y="6961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451806" y="4023447"/>
              <a:ext cx="119178" cy="109733"/>
            </a:xfrm>
            <a:custGeom>
              <a:avLst/>
              <a:gdLst/>
              <a:ahLst/>
              <a:cxnLst/>
              <a:rect l="l" t="t" r="r" b="b"/>
              <a:pathLst>
                <a:path w="119178" h="109733" extrusionOk="0">
                  <a:moveTo>
                    <a:pt x="90926" y="109733"/>
                  </a:moveTo>
                  <a:cubicBezTo>
                    <a:pt x="90108" y="109733"/>
                    <a:pt x="89127" y="109733"/>
                    <a:pt x="88310" y="109733"/>
                  </a:cubicBezTo>
                  <a:lnTo>
                    <a:pt x="0" y="109733"/>
                  </a:lnTo>
                  <a:lnTo>
                    <a:pt x="0" y="108752"/>
                  </a:lnTo>
                  <a:cubicBezTo>
                    <a:pt x="0" y="91090"/>
                    <a:pt x="2944" y="74082"/>
                    <a:pt x="8667" y="58055"/>
                  </a:cubicBezTo>
                  <a:cubicBezTo>
                    <a:pt x="16190" y="36142"/>
                    <a:pt x="28455" y="16354"/>
                    <a:pt x="44482" y="0"/>
                  </a:cubicBezTo>
                  <a:lnTo>
                    <a:pt x="76699" y="4088"/>
                  </a:lnTo>
                  <a:cubicBezTo>
                    <a:pt x="88146" y="5560"/>
                    <a:pt x="97795" y="13410"/>
                    <a:pt x="101720" y="24367"/>
                  </a:cubicBezTo>
                  <a:lnTo>
                    <a:pt x="117419" y="68849"/>
                  </a:lnTo>
                  <a:cubicBezTo>
                    <a:pt x="124124" y="87983"/>
                    <a:pt x="110878" y="107934"/>
                    <a:pt x="91090" y="109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6357193" y="3943641"/>
              <a:ext cx="92451" cy="162447"/>
            </a:xfrm>
            <a:custGeom>
              <a:avLst/>
              <a:gdLst/>
              <a:ahLst/>
              <a:cxnLst/>
              <a:rect l="l" t="t" r="r" b="b"/>
              <a:pathLst>
                <a:path w="92451" h="162447" extrusionOk="0">
                  <a:moveTo>
                    <a:pt x="164" y="0"/>
                  </a:moveTo>
                  <a:lnTo>
                    <a:pt x="46608" y="162228"/>
                  </a:lnTo>
                  <a:lnTo>
                    <a:pt x="46608" y="162228"/>
                  </a:lnTo>
                  <a:cubicBezTo>
                    <a:pt x="74900" y="165172"/>
                    <a:pt x="98449" y="138025"/>
                    <a:pt x="91090" y="110714"/>
                  </a:cubicBezTo>
                  <a:lnTo>
                    <a:pt x="79643" y="67704"/>
                  </a:lnTo>
                  <a:cubicBezTo>
                    <a:pt x="69830" y="30581"/>
                    <a:pt x="38595" y="40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37"/>
            <p:cNvGrpSpPr/>
            <p:nvPr/>
          </p:nvGrpSpPr>
          <p:grpSpPr>
            <a:xfrm>
              <a:off x="4394593" y="4088862"/>
              <a:ext cx="522171" cy="451360"/>
              <a:chOff x="5347093" y="4755612"/>
              <a:chExt cx="522171" cy="451360"/>
            </a:xfrm>
          </p:grpSpPr>
          <p:sp>
            <p:nvSpPr>
              <p:cNvPr id="964" name="Google Shape;964;p37"/>
              <p:cNvSpPr/>
              <p:nvPr/>
            </p:nvSpPr>
            <p:spPr>
              <a:xfrm>
                <a:off x="5347093" y="4755612"/>
                <a:ext cx="330343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330343" h="451196" extrusionOk="0">
                    <a:moveTo>
                      <a:pt x="191992" y="163"/>
                    </a:moveTo>
                    <a:cubicBezTo>
                      <a:pt x="86020" y="163"/>
                      <a:pt x="0" y="101229"/>
                      <a:pt x="0" y="225680"/>
                    </a:cubicBezTo>
                    <a:cubicBezTo>
                      <a:pt x="0" y="350131"/>
                      <a:pt x="85857" y="451197"/>
                      <a:pt x="191992" y="451197"/>
                    </a:cubicBezTo>
                    <a:lnTo>
                      <a:pt x="330343" y="451197"/>
                    </a:lnTo>
                    <a:lnTo>
                      <a:pt x="330343" y="0"/>
                    </a:lnTo>
                    <a:lnTo>
                      <a:pt x="191992" y="0"/>
                    </a:lnTo>
                    <a:close/>
                  </a:path>
                </a:pathLst>
              </a:custGeom>
              <a:solidFill>
                <a:srgbClr val="1A0B4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5485281" y="4755939"/>
                <a:ext cx="383983" cy="451033"/>
              </a:xfrm>
              <a:custGeom>
                <a:avLst/>
                <a:gdLst/>
                <a:ahLst/>
                <a:cxnLst/>
                <a:rect l="l" t="t" r="r" b="b"/>
                <a:pathLst>
                  <a:path w="383983" h="451033" extrusionOk="0">
                    <a:moveTo>
                      <a:pt x="383983" y="225517"/>
                    </a:moveTo>
                    <a:cubicBezTo>
                      <a:pt x="383983" y="350066"/>
                      <a:pt x="298026" y="451033"/>
                      <a:pt x="191992" y="451033"/>
                    </a:cubicBezTo>
                    <a:cubicBezTo>
                      <a:pt x="85958" y="451033"/>
                      <a:pt x="0" y="350066"/>
                      <a:pt x="0" y="225517"/>
                    </a:cubicBezTo>
                    <a:cubicBezTo>
                      <a:pt x="0" y="100967"/>
                      <a:pt x="85958" y="0"/>
                      <a:pt x="191992" y="0"/>
                    </a:cubicBezTo>
                    <a:cubicBezTo>
                      <a:pt x="298026" y="0"/>
                      <a:pt x="383983" y="100967"/>
                      <a:pt x="383983" y="225517"/>
                    </a:cubicBezTo>
                    <a:close/>
                  </a:path>
                </a:pathLst>
              </a:custGeom>
              <a:solidFill>
                <a:srgbClr val="24006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5538430" y="4818083"/>
                <a:ext cx="277684" cy="326418"/>
              </a:xfrm>
              <a:custGeom>
                <a:avLst/>
                <a:gdLst/>
                <a:ahLst/>
                <a:cxnLst/>
                <a:rect l="l" t="t" r="r" b="b"/>
                <a:pathLst>
                  <a:path w="277684" h="326418" extrusionOk="0">
                    <a:moveTo>
                      <a:pt x="138843" y="326418"/>
                    </a:moveTo>
                    <a:cubicBezTo>
                      <a:pt x="62307" y="326418"/>
                      <a:pt x="0" y="253154"/>
                      <a:pt x="0" y="163209"/>
                    </a:cubicBezTo>
                    <a:cubicBezTo>
                      <a:pt x="0" y="73264"/>
                      <a:pt x="62307" y="0"/>
                      <a:pt x="138843" y="0"/>
                    </a:cubicBezTo>
                    <a:cubicBezTo>
                      <a:pt x="215378" y="0"/>
                      <a:pt x="277685" y="73264"/>
                      <a:pt x="277685" y="163209"/>
                    </a:cubicBezTo>
                    <a:cubicBezTo>
                      <a:pt x="277685" y="253154"/>
                      <a:pt x="215378" y="326418"/>
                      <a:pt x="138843" y="326418"/>
                    </a:cubicBezTo>
                    <a:close/>
                    <a:moveTo>
                      <a:pt x="138843" y="20442"/>
                    </a:moveTo>
                    <a:cubicBezTo>
                      <a:pt x="71793" y="20442"/>
                      <a:pt x="17172" y="84548"/>
                      <a:pt x="17172" y="163373"/>
                    </a:cubicBezTo>
                    <a:cubicBezTo>
                      <a:pt x="17172" y="242197"/>
                      <a:pt x="71793" y="306304"/>
                      <a:pt x="138843" y="306304"/>
                    </a:cubicBezTo>
                    <a:cubicBezTo>
                      <a:pt x="205893" y="306304"/>
                      <a:pt x="260514" y="242197"/>
                      <a:pt x="260514" y="163373"/>
                    </a:cubicBezTo>
                    <a:cubicBezTo>
                      <a:pt x="260514" y="84548"/>
                      <a:pt x="205893" y="20442"/>
                      <a:pt x="138843" y="20442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5555765" y="4838525"/>
                <a:ext cx="243015" cy="285861"/>
              </a:xfrm>
              <a:custGeom>
                <a:avLst/>
                <a:gdLst/>
                <a:ahLst/>
                <a:cxnLst/>
                <a:rect l="l" t="t" r="r" b="b"/>
                <a:pathLst>
                  <a:path w="243015" h="285861" extrusionOk="0">
                    <a:moveTo>
                      <a:pt x="243015" y="142931"/>
                    </a:moveTo>
                    <a:cubicBezTo>
                      <a:pt x="243015" y="221869"/>
                      <a:pt x="188614" y="285862"/>
                      <a:pt x="121508" y="285862"/>
                    </a:cubicBezTo>
                    <a:cubicBezTo>
                      <a:pt x="54401" y="285862"/>
                      <a:pt x="0" y="221869"/>
                      <a:pt x="0" y="142931"/>
                    </a:cubicBezTo>
                    <a:cubicBezTo>
                      <a:pt x="0" y="63992"/>
                      <a:pt x="54401" y="0"/>
                      <a:pt x="121508" y="0"/>
                    </a:cubicBezTo>
                    <a:cubicBezTo>
                      <a:pt x="188615" y="0"/>
                      <a:pt x="243015" y="63992"/>
                      <a:pt x="243015" y="142931"/>
                    </a:cubicBezTo>
                    <a:close/>
                  </a:path>
                </a:pathLst>
              </a:custGeom>
              <a:solidFill>
                <a:srgbClr val="4225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5604009" y="4895435"/>
                <a:ext cx="146528" cy="172040"/>
              </a:xfrm>
              <a:custGeom>
                <a:avLst/>
                <a:gdLst/>
                <a:ahLst/>
                <a:cxnLst/>
                <a:rect l="l" t="t" r="r" b="b"/>
                <a:pathLst>
                  <a:path w="146528" h="172040" extrusionOk="0">
                    <a:moveTo>
                      <a:pt x="73264" y="172040"/>
                    </a:moveTo>
                    <a:cubicBezTo>
                      <a:pt x="32871" y="172040"/>
                      <a:pt x="0" y="133446"/>
                      <a:pt x="0" y="86020"/>
                    </a:cubicBezTo>
                    <a:cubicBezTo>
                      <a:pt x="0" y="38595"/>
                      <a:pt x="32871" y="0"/>
                      <a:pt x="73264" y="0"/>
                    </a:cubicBezTo>
                    <a:cubicBezTo>
                      <a:pt x="113658" y="0"/>
                      <a:pt x="146528" y="38595"/>
                      <a:pt x="146528" y="86020"/>
                    </a:cubicBezTo>
                    <a:cubicBezTo>
                      <a:pt x="146528" y="133446"/>
                      <a:pt x="113658" y="172040"/>
                      <a:pt x="73264" y="172040"/>
                    </a:cubicBezTo>
                    <a:close/>
                    <a:moveTo>
                      <a:pt x="73264" y="20115"/>
                    </a:moveTo>
                    <a:cubicBezTo>
                      <a:pt x="42356" y="20115"/>
                      <a:pt x="17335" y="49552"/>
                      <a:pt x="17335" y="85857"/>
                    </a:cubicBezTo>
                    <a:cubicBezTo>
                      <a:pt x="17335" y="122162"/>
                      <a:pt x="42520" y="151598"/>
                      <a:pt x="73264" y="151598"/>
                    </a:cubicBezTo>
                    <a:cubicBezTo>
                      <a:pt x="104009" y="151598"/>
                      <a:pt x="129194" y="121998"/>
                      <a:pt x="129194" y="85857"/>
                    </a:cubicBezTo>
                    <a:cubicBezTo>
                      <a:pt x="129194" y="49715"/>
                      <a:pt x="104009" y="20115"/>
                      <a:pt x="73264" y="20115"/>
                    </a:cubicBezTo>
                    <a:close/>
                  </a:path>
                </a:pathLst>
              </a:custGeom>
              <a:solidFill>
                <a:srgbClr val="2E12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37"/>
            <p:cNvSpPr/>
            <p:nvPr/>
          </p:nvSpPr>
          <p:spPr>
            <a:xfrm>
              <a:off x="4603265" y="4032278"/>
              <a:ext cx="380876" cy="396085"/>
            </a:xfrm>
            <a:custGeom>
              <a:avLst/>
              <a:gdLst/>
              <a:ahLst/>
              <a:cxnLst/>
              <a:rect l="l" t="t" r="r" b="b"/>
              <a:pathLst>
                <a:path w="380876" h="396085" extrusionOk="0">
                  <a:moveTo>
                    <a:pt x="0" y="0"/>
                  </a:moveTo>
                  <a:lnTo>
                    <a:pt x="380876" y="0"/>
                  </a:lnTo>
                  <a:lnTo>
                    <a:pt x="380876" y="396085"/>
                  </a:lnTo>
                  <a:lnTo>
                    <a:pt x="0" y="3960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052197" y="4032278"/>
              <a:ext cx="380876" cy="396084"/>
            </a:xfrm>
            <a:custGeom>
              <a:avLst/>
              <a:gdLst/>
              <a:ahLst/>
              <a:cxnLst/>
              <a:rect l="l" t="t" r="r" b="b"/>
              <a:pathLst>
                <a:path w="380876" h="396084" extrusionOk="0">
                  <a:moveTo>
                    <a:pt x="0" y="0"/>
                  </a:moveTo>
                  <a:lnTo>
                    <a:pt x="233694" y="0"/>
                  </a:lnTo>
                  <a:cubicBezTo>
                    <a:pt x="314971" y="0"/>
                    <a:pt x="380876" y="65905"/>
                    <a:pt x="380876" y="147183"/>
                  </a:cubicBezTo>
                  <a:lnTo>
                    <a:pt x="380876" y="396085"/>
                  </a:lnTo>
                  <a:lnTo>
                    <a:pt x="0" y="3960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394593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3" y="451197"/>
                  </a:lnTo>
                  <a:lnTo>
                    <a:pt x="330343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532781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3" y="225517"/>
                  </a:moveTo>
                  <a:cubicBezTo>
                    <a:pt x="383983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3" y="100967"/>
                    <a:pt x="383983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585930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3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3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3" y="326418"/>
                  </a:cubicBezTo>
                  <a:close/>
                  <a:moveTo>
                    <a:pt x="138843" y="20442"/>
                  </a:moveTo>
                  <a:cubicBezTo>
                    <a:pt x="71793" y="20442"/>
                    <a:pt x="17172" y="84548"/>
                    <a:pt x="17172" y="163373"/>
                  </a:cubicBezTo>
                  <a:cubicBezTo>
                    <a:pt x="17172" y="242197"/>
                    <a:pt x="71793" y="306304"/>
                    <a:pt x="138843" y="306304"/>
                  </a:cubicBezTo>
                  <a:cubicBezTo>
                    <a:pt x="205893" y="306304"/>
                    <a:pt x="260514" y="242197"/>
                    <a:pt x="260514" y="163373"/>
                  </a:cubicBezTo>
                  <a:cubicBezTo>
                    <a:pt x="260514" y="84548"/>
                    <a:pt x="205893" y="20442"/>
                    <a:pt x="13884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651509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1" y="172040"/>
                    <a:pt x="0" y="133446"/>
                    <a:pt x="0" y="86020"/>
                  </a:cubicBezTo>
                  <a:cubicBezTo>
                    <a:pt x="0" y="38595"/>
                    <a:pt x="32871" y="0"/>
                    <a:pt x="73264" y="0"/>
                  </a:cubicBezTo>
                  <a:cubicBezTo>
                    <a:pt x="113658" y="0"/>
                    <a:pt x="146528" y="38595"/>
                    <a:pt x="146528" y="86020"/>
                  </a:cubicBezTo>
                  <a:cubicBezTo>
                    <a:pt x="146528" y="133446"/>
                    <a:pt x="113658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5887026" y="4088862"/>
              <a:ext cx="330343" cy="451196"/>
            </a:xfrm>
            <a:custGeom>
              <a:avLst/>
              <a:gdLst/>
              <a:ahLst/>
              <a:cxnLst/>
              <a:rect l="l" t="t" r="r" b="b"/>
              <a:pathLst>
                <a:path w="330343" h="451196" extrusionOk="0">
                  <a:moveTo>
                    <a:pt x="191992" y="163"/>
                  </a:moveTo>
                  <a:cubicBezTo>
                    <a:pt x="86020" y="163"/>
                    <a:pt x="0" y="101229"/>
                    <a:pt x="0" y="225680"/>
                  </a:cubicBezTo>
                  <a:cubicBezTo>
                    <a:pt x="0" y="350131"/>
                    <a:pt x="85857" y="451197"/>
                    <a:pt x="191992" y="451197"/>
                  </a:cubicBezTo>
                  <a:lnTo>
                    <a:pt x="330344" y="451197"/>
                  </a:lnTo>
                  <a:lnTo>
                    <a:pt x="330344" y="0"/>
                  </a:lnTo>
                  <a:lnTo>
                    <a:pt x="191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25214" y="4089189"/>
              <a:ext cx="383983" cy="451033"/>
            </a:xfrm>
            <a:custGeom>
              <a:avLst/>
              <a:gdLst/>
              <a:ahLst/>
              <a:cxnLst/>
              <a:rect l="l" t="t" r="r" b="b"/>
              <a:pathLst>
                <a:path w="383983" h="451033" extrusionOk="0">
                  <a:moveTo>
                    <a:pt x="383984" y="225517"/>
                  </a:moveTo>
                  <a:cubicBezTo>
                    <a:pt x="383984" y="350066"/>
                    <a:pt x="298026" y="451033"/>
                    <a:pt x="191992" y="451033"/>
                  </a:cubicBezTo>
                  <a:cubicBezTo>
                    <a:pt x="85958" y="451033"/>
                    <a:pt x="0" y="350066"/>
                    <a:pt x="0" y="225517"/>
                  </a:cubicBezTo>
                  <a:cubicBezTo>
                    <a:pt x="0" y="100967"/>
                    <a:pt x="85958" y="0"/>
                    <a:pt x="191992" y="0"/>
                  </a:cubicBezTo>
                  <a:cubicBezTo>
                    <a:pt x="298026" y="0"/>
                    <a:pt x="383984" y="100967"/>
                    <a:pt x="383984" y="225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078363" y="4151333"/>
              <a:ext cx="277684" cy="326418"/>
            </a:xfrm>
            <a:custGeom>
              <a:avLst/>
              <a:gdLst/>
              <a:ahLst/>
              <a:cxnLst/>
              <a:rect l="l" t="t" r="r" b="b"/>
              <a:pathLst>
                <a:path w="277684" h="326418" extrusionOk="0">
                  <a:moveTo>
                    <a:pt x="138842" y="326418"/>
                  </a:moveTo>
                  <a:cubicBezTo>
                    <a:pt x="62307" y="326418"/>
                    <a:pt x="0" y="253154"/>
                    <a:pt x="0" y="163209"/>
                  </a:cubicBezTo>
                  <a:cubicBezTo>
                    <a:pt x="0" y="73264"/>
                    <a:pt x="62307" y="0"/>
                    <a:pt x="138842" y="0"/>
                  </a:cubicBezTo>
                  <a:cubicBezTo>
                    <a:pt x="215378" y="0"/>
                    <a:pt x="277685" y="73264"/>
                    <a:pt x="277685" y="163209"/>
                  </a:cubicBezTo>
                  <a:cubicBezTo>
                    <a:pt x="277685" y="253154"/>
                    <a:pt x="215378" y="326418"/>
                    <a:pt x="138842" y="326418"/>
                  </a:cubicBezTo>
                  <a:close/>
                  <a:moveTo>
                    <a:pt x="138842" y="20442"/>
                  </a:moveTo>
                  <a:cubicBezTo>
                    <a:pt x="71793" y="20442"/>
                    <a:pt x="17171" y="84548"/>
                    <a:pt x="17171" y="163373"/>
                  </a:cubicBezTo>
                  <a:cubicBezTo>
                    <a:pt x="17171" y="242197"/>
                    <a:pt x="71793" y="306304"/>
                    <a:pt x="138842" y="306304"/>
                  </a:cubicBezTo>
                  <a:cubicBezTo>
                    <a:pt x="205892" y="306304"/>
                    <a:pt x="260513" y="242197"/>
                    <a:pt x="260513" y="163373"/>
                  </a:cubicBezTo>
                  <a:cubicBezTo>
                    <a:pt x="260513" y="84548"/>
                    <a:pt x="205892" y="20442"/>
                    <a:pt x="138842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143942" y="4228685"/>
              <a:ext cx="146528" cy="172040"/>
            </a:xfrm>
            <a:custGeom>
              <a:avLst/>
              <a:gdLst/>
              <a:ahLst/>
              <a:cxnLst/>
              <a:rect l="l" t="t" r="r" b="b"/>
              <a:pathLst>
                <a:path w="146528" h="172040" extrusionOk="0">
                  <a:moveTo>
                    <a:pt x="73264" y="172040"/>
                  </a:moveTo>
                  <a:cubicBezTo>
                    <a:pt x="32870" y="172040"/>
                    <a:pt x="0" y="133446"/>
                    <a:pt x="0" y="86020"/>
                  </a:cubicBezTo>
                  <a:cubicBezTo>
                    <a:pt x="0" y="38595"/>
                    <a:pt x="32870" y="0"/>
                    <a:pt x="73264" y="0"/>
                  </a:cubicBezTo>
                  <a:cubicBezTo>
                    <a:pt x="113657" y="0"/>
                    <a:pt x="146528" y="38595"/>
                    <a:pt x="146528" y="86020"/>
                  </a:cubicBezTo>
                  <a:cubicBezTo>
                    <a:pt x="146528" y="133446"/>
                    <a:pt x="113657" y="172040"/>
                    <a:pt x="73264" y="172040"/>
                  </a:cubicBezTo>
                  <a:close/>
                  <a:moveTo>
                    <a:pt x="73264" y="20115"/>
                  </a:moveTo>
                  <a:cubicBezTo>
                    <a:pt x="42356" y="20115"/>
                    <a:pt x="17335" y="49552"/>
                    <a:pt x="17335" y="85857"/>
                  </a:cubicBezTo>
                  <a:cubicBezTo>
                    <a:pt x="17335" y="122162"/>
                    <a:pt x="42520" y="151598"/>
                    <a:pt x="73264" y="151598"/>
                  </a:cubicBezTo>
                  <a:cubicBezTo>
                    <a:pt x="104009" y="151598"/>
                    <a:pt x="129194" y="121998"/>
                    <a:pt x="129194" y="85857"/>
                  </a:cubicBezTo>
                  <a:cubicBezTo>
                    <a:pt x="129194" y="49715"/>
                    <a:pt x="104009" y="20115"/>
                    <a:pt x="73264" y="20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278646" y="3532511"/>
              <a:ext cx="2220535" cy="896015"/>
            </a:xfrm>
            <a:custGeom>
              <a:avLst/>
              <a:gdLst/>
              <a:ahLst/>
              <a:cxnLst/>
              <a:rect l="l" t="t" r="r" b="b"/>
              <a:pathLst>
                <a:path w="2220535" h="896015" extrusionOk="0">
                  <a:moveTo>
                    <a:pt x="2059740" y="369592"/>
                  </a:moveTo>
                  <a:lnTo>
                    <a:pt x="1971267" y="206056"/>
                  </a:lnTo>
                  <a:lnTo>
                    <a:pt x="1933490" y="136226"/>
                  </a:lnTo>
                  <a:cubicBezTo>
                    <a:pt x="1890317" y="56257"/>
                    <a:pt x="1809039" y="3598"/>
                    <a:pt x="1716314" y="164"/>
                  </a:cubicBezTo>
                  <a:cubicBezTo>
                    <a:pt x="1712880" y="164"/>
                    <a:pt x="1709446" y="0"/>
                    <a:pt x="1706011" y="0"/>
                  </a:cubicBezTo>
                  <a:lnTo>
                    <a:pt x="1273621" y="0"/>
                  </a:lnTo>
                  <a:cubicBezTo>
                    <a:pt x="1273621" y="0"/>
                    <a:pt x="893235" y="0"/>
                    <a:pt x="893235" y="0"/>
                  </a:cubicBezTo>
                  <a:cubicBezTo>
                    <a:pt x="855295" y="0"/>
                    <a:pt x="819154" y="15209"/>
                    <a:pt x="792497" y="42192"/>
                  </a:cubicBezTo>
                  <a:lnTo>
                    <a:pt x="530348" y="308266"/>
                  </a:lnTo>
                  <a:lnTo>
                    <a:pt x="136062" y="437950"/>
                  </a:lnTo>
                  <a:cubicBezTo>
                    <a:pt x="71792" y="459047"/>
                    <a:pt x="21260" y="509416"/>
                    <a:pt x="0" y="573686"/>
                  </a:cubicBezTo>
                  <a:lnTo>
                    <a:pt x="13900" y="896016"/>
                  </a:lnTo>
                  <a:lnTo>
                    <a:pt x="248739" y="896016"/>
                  </a:lnTo>
                  <a:cubicBezTo>
                    <a:pt x="248739" y="896016"/>
                    <a:pt x="188067" y="646296"/>
                    <a:pt x="352257" y="564364"/>
                  </a:cubicBezTo>
                  <a:cubicBezTo>
                    <a:pt x="411294" y="534928"/>
                    <a:pt x="481287" y="533783"/>
                    <a:pt x="539833" y="564201"/>
                  </a:cubicBezTo>
                  <a:cubicBezTo>
                    <a:pt x="607537" y="599361"/>
                    <a:pt x="681619" y="685381"/>
                    <a:pt x="646132" y="896016"/>
                  </a:cubicBezTo>
                  <a:lnTo>
                    <a:pt x="1526611" y="896016"/>
                  </a:lnTo>
                  <a:cubicBezTo>
                    <a:pt x="1526611" y="896016"/>
                    <a:pt x="1526611" y="896016"/>
                    <a:pt x="1526611" y="896016"/>
                  </a:cubicBezTo>
                  <a:lnTo>
                    <a:pt x="1716641" y="896016"/>
                  </a:lnTo>
                  <a:cubicBezTo>
                    <a:pt x="1716641" y="896016"/>
                    <a:pt x="1669706" y="542777"/>
                    <a:pt x="1957203" y="542777"/>
                  </a:cubicBezTo>
                  <a:cubicBezTo>
                    <a:pt x="2187462" y="542777"/>
                    <a:pt x="2144452" y="896016"/>
                    <a:pt x="2144452" y="896016"/>
                  </a:cubicBezTo>
                  <a:cubicBezTo>
                    <a:pt x="2185336" y="896016"/>
                    <a:pt x="2220006" y="862000"/>
                    <a:pt x="2220497" y="821116"/>
                  </a:cubicBezTo>
                  <a:cubicBezTo>
                    <a:pt x="2223440" y="553244"/>
                    <a:pt x="2060067" y="369919"/>
                    <a:pt x="2060067" y="3699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888636" y="3583534"/>
              <a:ext cx="1367163" cy="267054"/>
            </a:xfrm>
            <a:custGeom>
              <a:avLst/>
              <a:gdLst/>
              <a:ahLst/>
              <a:cxnLst/>
              <a:rect l="l" t="t" r="r" b="b"/>
              <a:pathLst>
                <a:path w="1367163" h="267054" extrusionOk="0">
                  <a:moveTo>
                    <a:pt x="266728" y="0"/>
                  </a:moveTo>
                  <a:lnTo>
                    <a:pt x="0" y="267055"/>
                  </a:lnTo>
                  <a:lnTo>
                    <a:pt x="1367164" y="267055"/>
                  </a:lnTo>
                  <a:lnTo>
                    <a:pt x="1274276" y="97631"/>
                  </a:lnTo>
                  <a:cubicBezTo>
                    <a:pt x="1241241" y="37450"/>
                    <a:pt x="1177952" y="0"/>
                    <a:pt x="1109267" y="0"/>
                  </a:cubicBezTo>
                  <a:lnTo>
                    <a:pt x="266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036939" y="3583534"/>
              <a:ext cx="1025209" cy="257079"/>
            </a:xfrm>
            <a:custGeom>
              <a:avLst/>
              <a:gdLst/>
              <a:ahLst/>
              <a:cxnLst/>
              <a:rect l="l" t="t" r="r" b="b"/>
              <a:pathLst>
                <a:path w="1025209" h="257079" extrusionOk="0">
                  <a:moveTo>
                    <a:pt x="1025209" y="0"/>
                  </a:moveTo>
                  <a:lnTo>
                    <a:pt x="771891" y="257079"/>
                  </a:lnTo>
                  <a:lnTo>
                    <a:pt x="0" y="257079"/>
                  </a:lnTo>
                  <a:lnTo>
                    <a:pt x="379077" y="19951"/>
                  </a:lnTo>
                  <a:cubicBezTo>
                    <a:pt x="390688" y="12756"/>
                    <a:pt x="402463" y="6051"/>
                    <a:pt x="414401" y="0"/>
                  </a:cubicBezTo>
                  <a:lnTo>
                    <a:pt x="102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79657" y="3571923"/>
              <a:ext cx="89944" cy="278665"/>
            </a:xfrm>
            <a:custGeom>
              <a:avLst/>
              <a:gdLst/>
              <a:ahLst/>
              <a:cxnLst/>
              <a:rect l="l" t="t" r="r" b="b"/>
              <a:pathLst>
                <a:path w="89944" h="278665" extrusionOk="0">
                  <a:moveTo>
                    <a:pt x="0" y="0"/>
                  </a:moveTo>
                  <a:lnTo>
                    <a:pt x="89945" y="278666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956177" y="4359187"/>
              <a:ext cx="1049576" cy="16353"/>
            </a:xfrm>
            <a:custGeom>
              <a:avLst/>
              <a:gdLst/>
              <a:ahLst/>
              <a:cxnLst/>
              <a:rect l="l" t="t" r="r" b="b"/>
              <a:pathLst>
                <a:path w="1049576" h="16353" extrusionOk="0">
                  <a:moveTo>
                    <a:pt x="0" y="0"/>
                  </a:moveTo>
                  <a:lnTo>
                    <a:pt x="1049576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84563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066589" y="3930068"/>
              <a:ext cx="67540" cy="25511"/>
            </a:xfrm>
            <a:custGeom>
              <a:avLst/>
              <a:gdLst/>
              <a:ahLst/>
              <a:cxnLst/>
              <a:rect l="l" t="t" r="r" b="b"/>
              <a:pathLst>
                <a:path w="67540" h="25511" extrusionOk="0">
                  <a:moveTo>
                    <a:pt x="0" y="0"/>
                  </a:moveTo>
                  <a:lnTo>
                    <a:pt x="62471" y="0"/>
                  </a:lnTo>
                  <a:cubicBezTo>
                    <a:pt x="65251" y="0"/>
                    <a:pt x="67541" y="2289"/>
                    <a:pt x="67541" y="5070"/>
                  </a:cubicBezTo>
                  <a:lnTo>
                    <a:pt x="67541" y="25512"/>
                  </a:lnTo>
                  <a:lnTo>
                    <a:pt x="8177" y="25512"/>
                  </a:lnTo>
                  <a:cubicBezTo>
                    <a:pt x="3598" y="25512"/>
                    <a:pt x="0" y="21914"/>
                    <a:pt x="0" y="1733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935433" y="3735623"/>
              <a:ext cx="179348" cy="134844"/>
            </a:xfrm>
            <a:custGeom>
              <a:avLst/>
              <a:gdLst/>
              <a:ahLst/>
              <a:cxnLst/>
              <a:rect l="l" t="t" r="r" b="b"/>
              <a:pathLst>
                <a:path w="179348" h="134844" extrusionOk="0">
                  <a:moveTo>
                    <a:pt x="137999" y="112186"/>
                  </a:moveTo>
                  <a:lnTo>
                    <a:pt x="24996" y="134427"/>
                  </a:lnTo>
                  <a:cubicBezTo>
                    <a:pt x="10277" y="137370"/>
                    <a:pt x="-2642" y="124287"/>
                    <a:pt x="466" y="109569"/>
                  </a:cubicBezTo>
                  <a:lnTo>
                    <a:pt x="15838" y="37940"/>
                  </a:lnTo>
                  <a:cubicBezTo>
                    <a:pt x="19927" y="18643"/>
                    <a:pt x="35135" y="3761"/>
                    <a:pt x="54433" y="0"/>
                  </a:cubicBezTo>
                  <a:lnTo>
                    <a:pt x="135056" y="10957"/>
                  </a:lnTo>
                  <a:cubicBezTo>
                    <a:pt x="156806" y="13900"/>
                    <a:pt x="174304" y="30418"/>
                    <a:pt x="178393" y="51841"/>
                  </a:cubicBezTo>
                  <a:lnTo>
                    <a:pt x="178393" y="51841"/>
                  </a:lnTo>
                  <a:cubicBezTo>
                    <a:pt x="183790" y="79642"/>
                    <a:pt x="165801" y="106626"/>
                    <a:pt x="137999" y="112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578383" y="4027699"/>
              <a:ext cx="460191" cy="61326"/>
            </a:xfrm>
            <a:custGeom>
              <a:avLst/>
              <a:gdLst/>
              <a:ahLst/>
              <a:cxnLst/>
              <a:rect l="l" t="t" r="r" b="b"/>
              <a:pathLst>
                <a:path w="460191" h="61326" extrusionOk="0">
                  <a:moveTo>
                    <a:pt x="0" y="0"/>
                  </a:moveTo>
                  <a:lnTo>
                    <a:pt x="460191" y="0"/>
                  </a:lnTo>
                  <a:lnTo>
                    <a:pt x="405570" y="51678"/>
                  </a:lnTo>
                  <a:cubicBezTo>
                    <a:pt x="399356" y="57565"/>
                    <a:pt x="384965" y="61326"/>
                    <a:pt x="368938" y="61326"/>
                  </a:cubicBezTo>
                  <a:lnTo>
                    <a:pt x="54621" y="61326"/>
                  </a:lnTo>
                  <a:cubicBezTo>
                    <a:pt x="34670" y="61326"/>
                    <a:pt x="17662" y="55439"/>
                    <a:pt x="15209" y="475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4022735" y="3989680"/>
              <a:ext cx="371694" cy="143663"/>
            </a:xfrm>
            <a:custGeom>
              <a:avLst/>
              <a:gdLst/>
              <a:ahLst/>
              <a:cxnLst/>
              <a:rect l="l" t="t" r="r" b="b"/>
              <a:pathLst>
                <a:path w="371694" h="143663" extrusionOk="0">
                  <a:moveTo>
                    <a:pt x="30721" y="143664"/>
                  </a:moveTo>
                  <a:lnTo>
                    <a:pt x="159588" y="143664"/>
                  </a:lnTo>
                  <a:cubicBezTo>
                    <a:pt x="164004" y="143664"/>
                    <a:pt x="168255" y="142683"/>
                    <a:pt x="172181" y="140884"/>
                  </a:cubicBezTo>
                  <a:lnTo>
                    <a:pt x="353706" y="58625"/>
                  </a:lnTo>
                  <a:cubicBezTo>
                    <a:pt x="364663" y="53719"/>
                    <a:pt x="371695" y="42762"/>
                    <a:pt x="371695" y="30660"/>
                  </a:cubicBezTo>
                  <a:lnTo>
                    <a:pt x="371695" y="30660"/>
                  </a:lnTo>
                  <a:cubicBezTo>
                    <a:pt x="371695" y="12181"/>
                    <a:pt x="355505" y="-2047"/>
                    <a:pt x="337189" y="242"/>
                  </a:cubicBezTo>
                  <a:lnTo>
                    <a:pt x="42496" y="38019"/>
                  </a:lnTo>
                  <a:cubicBezTo>
                    <a:pt x="31049" y="39491"/>
                    <a:pt x="21236" y="47341"/>
                    <a:pt x="17475" y="58298"/>
                  </a:cubicBezTo>
                  <a:lnTo>
                    <a:pt x="1776" y="102780"/>
                  </a:lnTo>
                  <a:cubicBezTo>
                    <a:pt x="-5256" y="122731"/>
                    <a:pt x="9462" y="143664"/>
                    <a:pt x="30721" y="143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458674" y="4191072"/>
              <a:ext cx="782564" cy="174166"/>
            </a:xfrm>
            <a:custGeom>
              <a:avLst/>
              <a:gdLst/>
              <a:ahLst/>
              <a:cxnLst/>
              <a:rect l="l" t="t" r="r" b="b"/>
              <a:pathLst>
                <a:path w="782564" h="174166" extrusionOk="0">
                  <a:moveTo>
                    <a:pt x="777288" y="174003"/>
                  </a:moveTo>
                  <a:lnTo>
                    <a:pt x="9158" y="174003"/>
                  </a:lnTo>
                  <a:cubicBezTo>
                    <a:pt x="5560" y="152416"/>
                    <a:pt x="2617" y="129521"/>
                    <a:pt x="0" y="105317"/>
                  </a:cubicBezTo>
                  <a:cubicBezTo>
                    <a:pt x="27311" y="37123"/>
                    <a:pt x="60509" y="0"/>
                    <a:pt x="94851" y="0"/>
                  </a:cubicBezTo>
                  <a:lnTo>
                    <a:pt x="659542" y="0"/>
                  </a:lnTo>
                  <a:cubicBezTo>
                    <a:pt x="684236" y="0"/>
                    <a:pt x="708767" y="19461"/>
                    <a:pt x="731008" y="57074"/>
                  </a:cubicBezTo>
                  <a:lnTo>
                    <a:pt x="779578" y="139333"/>
                  </a:lnTo>
                  <a:cubicBezTo>
                    <a:pt x="784648" y="147837"/>
                    <a:pt x="782848" y="174166"/>
                    <a:pt x="777288" y="1741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888636" y="3900141"/>
              <a:ext cx="1285722" cy="16353"/>
            </a:xfrm>
            <a:custGeom>
              <a:avLst/>
              <a:gdLst/>
              <a:ahLst/>
              <a:cxnLst/>
              <a:rect l="l" t="t" r="r" b="b"/>
              <a:pathLst>
                <a:path w="1285722" h="16353" extrusionOk="0">
                  <a:moveTo>
                    <a:pt x="0" y="0"/>
                  </a:moveTo>
                  <a:lnTo>
                    <a:pt x="1285723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569602" y="3863999"/>
              <a:ext cx="59853" cy="495188"/>
            </a:xfrm>
            <a:custGeom>
              <a:avLst/>
              <a:gdLst/>
              <a:ahLst/>
              <a:cxnLst/>
              <a:rect l="l" t="t" r="r" b="b"/>
              <a:pathLst>
                <a:path w="59853" h="495188" extrusionOk="0">
                  <a:moveTo>
                    <a:pt x="0" y="0"/>
                  </a:moveTo>
                  <a:lnTo>
                    <a:pt x="40884" y="40066"/>
                  </a:lnTo>
                  <a:lnTo>
                    <a:pt x="59854" y="495188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5967322" y="3863999"/>
              <a:ext cx="207037" cy="495188"/>
            </a:xfrm>
            <a:custGeom>
              <a:avLst/>
              <a:gdLst/>
              <a:ahLst/>
              <a:cxnLst/>
              <a:rect l="l" t="t" r="r" b="b"/>
              <a:pathLst>
                <a:path w="207037" h="495188" extrusionOk="0">
                  <a:moveTo>
                    <a:pt x="169751" y="0"/>
                  </a:moveTo>
                  <a:lnTo>
                    <a:pt x="207037" y="40066"/>
                  </a:lnTo>
                  <a:lnTo>
                    <a:pt x="207037" y="183815"/>
                  </a:lnTo>
                  <a:cubicBezTo>
                    <a:pt x="207037" y="183815"/>
                    <a:pt x="0" y="224699"/>
                    <a:pt x="0" y="495188"/>
                  </a:cubicBez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4394415" y="4178316"/>
              <a:ext cx="63316" cy="25511"/>
            </a:xfrm>
            <a:custGeom>
              <a:avLst/>
              <a:gdLst/>
              <a:ahLst/>
              <a:cxnLst/>
              <a:rect l="l" t="t" r="r" b="b"/>
              <a:pathLst>
                <a:path w="63316" h="25511" extrusionOk="0">
                  <a:moveTo>
                    <a:pt x="49893" y="25512"/>
                  </a:moveTo>
                  <a:lnTo>
                    <a:pt x="12116" y="25512"/>
                  </a:lnTo>
                  <a:cubicBezTo>
                    <a:pt x="5084" y="25512"/>
                    <a:pt x="-313" y="19788"/>
                    <a:pt x="14" y="12756"/>
                  </a:cubicBezTo>
                  <a:lnTo>
                    <a:pt x="14" y="12756"/>
                  </a:lnTo>
                  <a:cubicBezTo>
                    <a:pt x="341" y="5724"/>
                    <a:pt x="6392" y="0"/>
                    <a:pt x="13424" y="0"/>
                  </a:cubicBezTo>
                  <a:lnTo>
                    <a:pt x="51201" y="0"/>
                  </a:lnTo>
                  <a:cubicBezTo>
                    <a:pt x="58233" y="0"/>
                    <a:pt x="63630" y="5724"/>
                    <a:pt x="63303" y="12756"/>
                  </a:cubicBezTo>
                  <a:lnTo>
                    <a:pt x="63303" y="12756"/>
                  </a:lnTo>
                  <a:cubicBezTo>
                    <a:pt x="62976" y="19788"/>
                    <a:pt x="56925" y="25512"/>
                    <a:pt x="49893" y="25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451643" y="4272513"/>
              <a:ext cx="801001" cy="16353"/>
            </a:xfrm>
            <a:custGeom>
              <a:avLst/>
              <a:gdLst/>
              <a:ahLst/>
              <a:cxnLst/>
              <a:rect l="l" t="t" r="r" b="b"/>
              <a:pathLst>
                <a:path w="801001" h="16353" extrusionOk="0">
                  <a:moveTo>
                    <a:pt x="801001" y="0"/>
                  </a:moveTo>
                  <a:lnTo>
                    <a:pt x="0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7"/>
          <p:cNvGrpSpPr/>
          <p:nvPr/>
        </p:nvGrpSpPr>
        <p:grpSpPr>
          <a:xfrm>
            <a:off x="1753353" y="1874246"/>
            <a:ext cx="604163" cy="697814"/>
            <a:chOff x="-2355372" y="2872133"/>
            <a:chExt cx="604163" cy="697814"/>
          </a:xfrm>
        </p:grpSpPr>
        <p:sp>
          <p:nvSpPr>
            <p:cNvPr id="996" name="Google Shape;996;p37"/>
            <p:cNvSpPr/>
            <p:nvPr/>
          </p:nvSpPr>
          <p:spPr>
            <a:xfrm>
              <a:off x="-235537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-235537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-235537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-2072116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-2072116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-2072116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5" y="7239"/>
                    <a:pt x="32575" y="16288"/>
                  </a:cubicBezTo>
                  <a:cubicBezTo>
                    <a:pt x="32575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-1788752" y="2872133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6"/>
                  </a:moveTo>
                  <a:cubicBezTo>
                    <a:pt x="7334" y="32576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6"/>
                    <a:pt x="16288" y="3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-1788752" y="3202214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-1788752" y="3532405"/>
              <a:ext cx="37543" cy="37543"/>
            </a:xfrm>
            <a:custGeom>
              <a:avLst/>
              <a:gdLst/>
              <a:ahLst/>
              <a:cxnLst/>
              <a:rect l="l" t="t" r="r" b="b"/>
              <a:pathLst>
                <a:path w="32575" h="32575" extrusionOk="0">
                  <a:moveTo>
                    <a:pt x="16288" y="32575"/>
                  </a:moveTo>
                  <a:cubicBezTo>
                    <a:pt x="7334" y="32575"/>
                    <a:pt x="0" y="25336"/>
                    <a:pt x="0" y="16288"/>
                  </a:cubicBezTo>
                  <a:cubicBezTo>
                    <a:pt x="0" y="7239"/>
                    <a:pt x="7239" y="0"/>
                    <a:pt x="16288" y="0"/>
                  </a:cubicBezTo>
                  <a:cubicBezTo>
                    <a:pt x="25337" y="0"/>
                    <a:pt x="32576" y="7239"/>
                    <a:pt x="32576" y="16288"/>
                  </a:cubicBezTo>
                  <a:cubicBezTo>
                    <a:pt x="32576" y="25336"/>
                    <a:pt x="25337" y="32575"/>
                    <a:pt x="16288" y="32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37"/>
          <p:cNvSpPr/>
          <p:nvPr/>
        </p:nvSpPr>
        <p:spPr>
          <a:xfrm>
            <a:off x="514345" y="1476493"/>
            <a:ext cx="397754" cy="397754"/>
          </a:xfrm>
          <a:custGeom>
            <a:avLst/>
            <a:gdLst/>
            <a:ahLst/>
            <a:cxnLst/>
            <a:rect l="l" t="t" r="r" b="b"/>
            <a:pathLst>
              <a:path w="688752" h="688752" extrusionOk="0">
                <a:moveTo>
                  <a:pt x="688753" y="688753"/>
                </a:moveTo>
                <a:lnTo>
                  <a:pt x="0" y="688753"/>
                </a:lnTo>
                <a:lnTo>
                  <a:pt x="0" y="0"/>
                </a:lnTo>
                <a:lnTo>
                  <a:pt x="688753" y="0"/>
                </a:lnTo>
                <a:lnTo>
                  <a:pt x="688753" y="688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/>
          <p:nvPr/>
        </p:nvSpPr>
        <p:spPr>
          <a:xfrm>
            <a:off x="-345452" y="2381600"/>
            <a:ext cx="2971200" cy="2971200"/>
          </a:xfrm>
          <a:prstGeom prst="pie">
            <a:avLst>
              <a:gd name="adj1" fmla="val 10819444"/>
              <a:gd name="adj2" fmla="val 21599742"/>
            </a:avLst>
          </a:prstGeom>
          <a:solidFill>
            <a:srgbClr val="E9EA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1" name="Google Shape;831;p35"/>
          <p:cNvCxnSpPr/>
          <p:nvPr/>
        </p:nvCxnSpPr>
        <p:spPr>
          <a:xfrm>
            <a:off x="-414687" y="3867189"/>
            <a:ext cx="377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2" name="Google Shape;832;p35"/>
          <p:cNvSpPr txBox="1">
            <a:spLocks noGrp="1"/>
          </p:cNvSpPr>
          <p:nvPr>
            <p:ph type="subTitle" idx="4"/>
          </p:nvPr>
        </p:nvSpPr>
        <p:spPr>
          <a:xfrm>
            <a:off x="6273473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Models</a:t>
            </a:r>
            <a:endParaRPr dirty="0"/>
          </a:p>
        </p:txBody>
      </p:sp>
      <p:sp>
        <p:nvSpPr>
          <p:cNvPr id="833" name="Google Shape;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34" name="Google Shape;834;p35"/>
          <p:cNvSpPr txBox="1">
            <a:spLocks noGrp="1"/>
          </p:cNvSpPr>
          <p:nvPr>
            <p:ph type="subTitle" idx="1"/>
          </p:nvPr>
        </p:nvSpPr>
        <p:spPr>
          <a:xfrm>
            <a:off x="6273475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dirty="0"/>
              <a:t>Below are the best performing models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Ridge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CatBoost</a:t>
            </a:r>
            <a:r>
              <a:rPr lang="en-US" dirty="0"/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KNN Regressor</a:t>
            </a:r>
            <a:endParaRPr dirty="0"/>
          </a:p>
        </p:txBody>
      </p:sp>
      <p:sp>
        <p:nvSpPr>
          <p:cNvPr id="835" name="Google Shape;835;p35"/>
          <p:cNvSpPr txBox="1">
            <a:spLocks noGrp="1"/>
          </p:cNvSpPr>
          <p:nvPr>
            <p:ph type="subTitle" idx="2"/>
          </p:nvPr>
        </p:nvSpPr>
        <p:spPr>
          <a:xfrm>
            <a:off x="3736550" y="2305400"/>
            <a:ext cx="21573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Tested various regression models: Linear, Ridge, Lasso, </a:t>
            </a:r>
            <a:r>
              <a:rPr lang="en-US" dirty="0" err="1"/>
              <a:t>ElasticNet</a:t>
            </a:r>
            <a:r>
              <a:rPr lang="en-US" dirty="0"/>
              <a:t>, Random Forest, KNN,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SVR, and Polynomial Regression.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Evaluated models using cross-validation to determine performance.</a:t>
            </a:r>
            <a:endParaRPr dirty="0"/>
          </a:p>
        </p:txBody>
      </p:sp>
      <p:sp>
        <p:nvSpPr>
          <p:cNvPr id="836" name="Google Shape;836;p35"/>
          <p:cNvSpPr txBox="1">
            <a:spLocks noGrp="1"/>
          </p:cNvSpPr>
          <p:nvPr>
            <p:ph type="subTitle" idx="3"/>
          </p:nvPr>
        </p:nvSpPr>
        <p:spPr>
          <a:xfrm>
            <a:off x="3736550" y="1951575"/>
            <a:ext cx="2157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pSp>
        <p:nvGrpSpPr>
          <p:cNvPr id="837" name="Google Shape;837;p35"/>
          <p:cNvGrpSpPr/>
          <p:nvPr/>
        </p:nvGrpSpPr>
        <p:grpSpPr>
          <a:xfrm>
            <a:off x="701507" y="2967375"/>
            <a:ext cx="2433218" cy="891235"/>
            <a:chOff x="558632" y="3114700"/>
            <a:chExt cx="2433218" cy="891235"/>
          </a:xfrm>
        </p:grpSpPr>
        <p:sp>
          <p:nvSpPr>
            <p:cNvPr id="838" name="Google Shape;838;p35"/>
            <p:cNvSpPr/>
            <p:nvPr/>
          </p:nvSpPr>
          <p:spPr>
            <a:xfrm flipH="1">
              <a:off x="2606391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flipH="1">
              <a:off x="2447101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flipH="1">
              <a:off x="1591270" y="3114700"/>
              <a:ext cx="1400579" cy="798425"/>
            </a:xfrm>
            <a:custGeom>
              <a:avLst/>
              <a:gdLst/>
              <a:ahLst/>
              <a:cxnLst/>
              <a:rect l="l" t="t" r="r" b="b"/>
              <a:pathLst>
                <a:path w="1692543" h="964864" extrusionOk="0">
                  <a:moveTo>
                    <a:pt x="1618727" y="523643"/>
                  </a:moveTo>
                  <a:cubicBezTo>
                    <a:pt x="1655849" y="573685"/>
                    <a:pt x="1695916" y="716780"/>
                    <a:pt x="1692318" y="782031"/>
                  </a:cubicBezTo>
                  <a:lnTo>
                    <a:pt x="1686431" y="889638"/>
                  </a:lnTo>
                  <a:cubicBezTo>
                    <a:pt x="1685286" y="910407"/>
                    <a:pt x="1675801" y="929214"/>
                    <a:pt x="1661410" y="942787"/>
                  </a:cubicBezTo>
                  <a:cubicBezTo>
                    <a:pt x="1647182" y="956524"/>
                    <a:pt x="1627885" y="964865"/>
                    <a:pt x="1607116" y="964865"/>
                  </a:cubicBezTo>
                  <a:cubicBezTo>
                    <a:pt x="1607116" y="964865"/>
                    <a:pt x="1655522" y="611789"/>
                    <a:pt x="1414633" y="611789"/>
                  </a:cubicBezTo>
                  <a:cubicBezTo>
                    <a:pt x="1173744" y="611789"/>
                    <a:pt x="1180286" y="964865"/>
                    <a:pt x="1180286" y="964865"/>
                  </a:cubicBezTo>
                  <a:lnTo>
                    <a:pt x="79686" y="964865"/>
                  </a:lnTo>
                  <a:cubicBezTo>
                    <a:pt x="32751" y="964865"/>
                    <a:pt x="-3063" y="926433"/>
                    <a:pt x="207" y="879335"/>
                  </a:cubicBezTo>
                  <a:lnTo>
                    <a:pt x="10020" y="737876"/>
                  </a:lnTo>
                  <a:cubicBezTo>
                    <a:pt x="10347" y="734278"/>
                    <a:pt x="10674" y="730680"/>
                    <a:pt x="11001" y="727083"/>
                  </a:cubicBezTo>
                  <a:cubicBezTo>
                    <a:pt x="11982" y="718088"/>
                    <a:pt x="13454" y="708767"/>
                    <a:pt x="15253" y="699445"/>
                  </a:cubicBezTo>
                  <a:cubicBezTo>
                    <a:pt x="16888" y="690614"/>
                    <a:pt x="18851" y="681783"/>
                    <a:pt x="21304" y="672952"/>
                  </a:cubicBezTo>
                  <a:cubicBezTo>
                    <a:pt x="21958" y="670663"/>
                    <a:pt x="22612" y="668537"/>
                    <a:pt x="23266" y="666247"/>
                  </a:cubicBezTo>
                  <a:cubicBezTo>
                    <a:pt x="23920" y="664121"/>
                    <a:pt x="24574" y="661831"/>
                    <a:pt x="25228" y="659542"/>
                  </a:cubicBezTo>
                  <a:cubicBezTo>
                    <a:pt x="31116" y="640245"/>
                    <a:pt x="39129" y="620620"/>
                    <a:pt x="49105" y="600996"/>
                  </a:cubicBezTo>
                  <a:cubicBezTo>
                    <a:pt x="55646" y="587913"/>
                    <a:pt x="62842" y="574667"/>
                    <a:pt x="71346" y="561584"/>
                  </a:cubicBezTo>
                  <a:cubicBezTo>
                    <a:pt x="74616" y="556514"/>
                    <a:pt x="77887" y="551608"/>
                    <a:pt x="81321" y="546539"/>
                  </a:cubicBezTo>
                  <a:cubicBezTo>
                    <a:pt x="113538" y="499767"/>
                    <a:pt x="157856" y="454140"/>
                    <a:pt x="215748" y="414237"/>
                  </a:cubicBezTo>
                  <a:lnTo>
                    <a:pt x="566534" y="63943"/>
                  </a:lnTo>
                  <a:cubicBezTo>
                    <a:pt x="605128" y="23386"/>
                    <a:pt x="658278" y="0"/>
                    <a:pt x="712572" y="0"/>
                  </a:cubicBezTo>
                  <a:lnTo>
                    <a:pt x="1646201" y="0"/>
                  </a:lnTo>
                  <a:cubicBezTo>
                    <a:pt x="1649962" y="0"/>
                    <a:pt x="1579969" y="471148"/>
                    <a:pt x="1618727" y="523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 flipH="1">
              <a:off x="1718081" y="3598773"/>
              <a:ext cx="319640" cy="313821"/>
            </a:xfrm>
            <a:custGeom>
              <a:avLst/>
              <a:gdLst/>
              <a:ahLst/>
              <a:cxnLst/>
              <a:rect l="l" t="t" r="r" b="b"/>
              <a:pathLst>
                <a:path w="386272" h="379240" extrusionOk="0">
                  <a:moveTo>
                    <a:pt x="20769" y="0"/>
                  </a:moveTo>
                  <a:lnTo>
                    <a:pt x="386273" y="0"/>
                  </a:lnTo>
                  <a:lnTo>
                    <a:pt x="365504" y="379241"/>
                  </a:lnTo>
                  <a:lnTo>
                    <a:pt x="0" y="379241"/>
                  </a:lnTo>
                  <a:lnTo>
                    <a:pt x="20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 flipH="1">
              <a:off x="591958" y="3598773"/>
              <a:ext cx="271600" cy="313821"/>
            </a:xfrm>
            <a:custGeom>
              <a:avLst/>
              <a:gdLst/>
              <a:ahLst/>
              <a:cxnLst/>
              <a:rect l="l" t="t" r="r" b="b"/>
              <a:pathLst>
                <a:path w="328217" h="379240" extrusionOk="0">
                  <a:moveTo>
                    <a:pt x="20605" y="0"/>
                  </a:moveTo>
                  <a:lnTo>
                    <a:pt x="328217" y="0"/>
                  </a:lnTo>
                  <a:lnTo>
                    <a:pt x="284880" y="379241"/>
                  </a:lnTo>
                  <a:lnTo>
                    <a:pt x="0" y="379241"/>
                  </a:lnTo>
                  <a:lnTo>
                    <a:pt x="20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flipH="1">
              <a:off x="567997" y="3553354"/>
              <a:ext cx="82789" cy="145527"/>
            </a:xfrm>
            <a:custGeom>
              <a:avLst/>
              <a:gdLst/>
              <a:ahLst/>
              <a:cxnLst/>
              <a:rect l="l" t="t" r="r" b="b"/>
              <a:pathLst>
                <a:path w="100047" h="175864" extrusionOk="0">
                  <a:moveTo>
                    <a:pt x="0" y="0"/>
                  </a:moveTo>
                  <a:lnTo>
                    <a:pt x="50369" y="175638"/>
                  </a:lnTo>
                  <a:lnTo>
                    <a:pt x="50369" y="175638"/>
                  </a:lnTo>
                  <a:cubicBezTo>
                    <a:pt x="80951" y="178745"/>
                    <a:pt x="106462" y="149309"/>
                    <a:pt x="98613" y="119872"/>
                  </a:cubicBezTo>
                  <a:lnTo>
                    <a:pt x="86184" y="73264"/>
                  </a:lnTo>
                  <a:cubicBezTo>
                    <a:pt x="75554" y="33034"/>
                    <a:pt x="41702" y="425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flipH="1">
              <a:off x="1925360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4" y="0"/>
                    <a:pt x="0" y="101393"/>
                    <a:pt x="0" y="226498"/>
                  </a:cubicBezTo>
                  <a:cubicBezTo>
                    <a:pt x="0" y="351603"/>
                    <a:pt x="86184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flipH="1">
              <a:off x="1766070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1" y="452996"/>
                    <a:pt x="0" y="351589"/>
                    <a:pt x="0" y="226498"/>
                  </a:cubicBezTo>
                  <a:cubicBezTo>
                    <a:pt x="0" y="101407"/>
                    <a:pt x="86251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flipH="1">
              <a:off x="1810235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20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flipH="1">
              <a:off x="1824595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1" y="286843"/>
                    <a:pt x="0" y="222631"/>
                    <a:pt x="0" y="143421"/>
                  </a:cubicBezTo>
                  <a:cubicBezTo>
                    <a:pt x="0" y="64212"/>
                    <a:pt x="54621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flipH="1">
              <a:off x="1864831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20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flipH="1">
              <a:off x="793642" y="3631081"/>
              <a:ext cx="274306" cy="374853"/>
            </a:xfrm>
            <a:custGeom>
              <a:avLst/>
              <a:gdLst/>
              <a:ahLst/>
              <a:cxnLst/>
              <a:rect l="l" t="t" r="r" b="b"/>
              <a:pathLst>
                <a:path w="331488" h="452995" extrusionOk="0">
                  <a:moveTo>
                    <a:pt x="192646" y="0"/>
                  </a:moveTo>
                  <a:cubicBezTo>
                    <a:pt x="86183" y="0"/>
                    <a:pt x="0" y="101393"/>
                    <a:pt x="0" y="226498"/>
                  </a:cubicBezTo>
                  <a:cubicBezTo>
                    <a:pt x="0" y="351603"/>
                    <a:pt x="86183" y="452996"/>
                    <a:pt x="192646" y="452996"/>
                  </a:cubicBezTo>
                  <a:lnTo>
                    <a:pt x="331488" y="452996"/>
                  </a:lnTo>
                  <a:lnTo>
                    <a:pt x="331488" y="163"/>
                  </a:lnTo>
                  <a:lnTo>
                    <a:pt x="192646" y="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flipH="1">
              <a:off x="634353" y="3631081"/>
              <a:ext cx="318828" cy="374853"/>
            </a:xfrm>
            <a:custGeom>
              <a:avLst/>
              <a:gdLst/>
              <a:ahLst/>
              <a:cxnLst/>
              <a:rect l="l" t="t" r="r" b="b"/>
              <a:pathLst>
                <a:path w="385291" h="452995" extrusionOk="0">
                  <a:moveTo>
                    <a:pt x="385292" y="226498"/>
                  </a:moveTo>
                  <a:cubicBezTo>
                    <a:pt x="385292" y="351589"/>
                    <a:pt x="299041" y="452996"/>
                    <a:pt x="192646" y="452996"/>
                  </a:cubicBezTo>
                  <a:cubicBezTo>
                    <a:pt x="86250" y="452996"/>
                    <a:pt x="0" y="351589"/>
                    <a:pt x="0" y="226498"/>
                  </a:cubicBezTo>
                  <a:cubicBezTo>
                    <a:pt x="0" y="101407"/>
                    <a:pt x="86250" y="0"/>
                    <a:pt x="192646" y="0"/>
                  </a:cubicBezTo>
                  <a:cubicBezTo>
                    <a:pt x="299041" y="0"/>
                    <a:pt x="385292" y="101406"/>
                    <a:pt x="385292" y="226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flipH="1">
              <a:off x="678518" y="3682719"/>
              <a:ext cx="230595" cy="271194"/>
            </a:xfrm>
            <a:custGeom>
              <a:avLst/>
              <a:gdLst/>
              <a:ahLst/>
              <a:cxnLst/>
              <a:rect l="l" t="t" r="r" b="b"/>
              <a:pathLst>
                <a:path w="278665" h="327727" extrusionOk="0">
                  <a:moveTo>
                    <a:pt x="139333" y="327727"/>
                  </a:moveTo>
                  <a:cubicBezTo>
                    <a:pt x="62471" y="327727"/>
                    <a:pt x="0" y="254299"/>
                    <a:pt x="0" y="163864"/>
                  </a:cubicBezTo>
                  <a:cubicBezTo>
                    <a:pt x="0" y="73428"/>
                    <a:pt x="62471" y="0"/>
                    <a:pt x="139333" y="0"/>
                  </a:cubicBezTo>
                  <a:cubicBezTo>
                    <a:pt x="216195" y="0"/>
                    <a:pt x="278666" y="73428"/>
                    <a:pt x="278666" y="163864"/>
                  </a:cubicBezTo>
                  <a:cubicBezTo>
                    <a:pt x="278666" y="254299"/>
                    <a:pt x="216195" y="327727"/>
                    <a:pt x="139333" y="327727"/>
                  </a:cubicBezTo>
                  <a:close/>
                  <a:moveTo>
                    <a:pt x="139333" y="20442"/>
                  </a:moveTo>
                  <a:cubicBezTo>
                    <a:pt x="71956" y="20442"/>
                    <a:pt x="17335" y="84875"/>
                    <a:pt x="17335" y="163864"/>
                  </a:cubicBezTo>
                  <a:cubicBezTo>
                    <a:pt x="17335" y="242852"/>
                    <a:pt x="72119" y="307285"/>
                    <a:pt x="139333" y="307285"/>
                  </a:cubicBezTo>
                  <a:cubicBezTo>
                    <a:pt x="206546" y="307285"/>
                    <a:pt x="261331" y="242852"/>
                    <a:pt x="261331" y="163864"/>
                  </a:cubicBezTo>
                  <a:cubicBezTo>
                    <a:pt x="261331" y="84875"/>
                    <a:pt x="206546" y="20442"/>
                    <a:pt x="139333" y="204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flipH="1">
              <a:off x="692877" y="3699752"/>
              <a:ext cx="201907" cy="237362"/>
            </a:xfrm>
            <a:custGeom>
              <a:avLst/>
              <a:gdLst/>
              <a:ahLst/>
              <a:cxnLst/>
              <a:rect l="l" t="t" r="r" b="b"/>
              <a:pathLst>
                <a:path w="243996" h="286842" extrusionOk="0">
                  <a:moveTo>
                    <a:pt x="243996" y="143421"/>
                  </a:moveTo>
                  <a:cubicBezTo>
                    <a:pt x="243996" y="222631"/>
                    <a:pt x="189376" y="286843"/>
                    <a:pt x="121998" y="286843"/>
                  </a:cubicBezTo>
                  <a:cubicBezTo>
                    <a:pt x="54620" y="286843"/>
                    <a:pt x="0" y="222631"/>
                    <a:pt x="0" y="143421"/>
                  </a:cubicBezTo>
                  <a:cubicBezTo>
                    <a:pt x="0" y="64212"/>
                    <a:pt x="54620" y="0"/>
                    <a:pt x="121998" y="0"/>
                  </a:cubicBezTo>
                  <a:cubicBezTo>
                    <a:pt x="189376" y="0"/>
                    <a:pt x="243996" y="64212"/>
                    <a:pt x="243996" y="143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flipH="1">
              <a:off x="733114" y="3746929"/>
              <a:ext cx="121523" cy="142904"/>
            </a:xfrm>
            <a:custGeom>
              <a:avLst/>
              <a:gdLst/>
              <a:ahLst/>
              <a:cxnLst/>
              <a:rect l="l" t="t" r="r" b="b"/>
              <a:pathLst>
                <a:path w="146855" h="172694" extrusionOk="0">
                  <a:moveTo>
                    <a:pt x="73428" y="172694"/>
                  </a:moveTo>
                  <a:cubicBezTo>
                    <a:pt x="32871" y="172694"/>
                    <a:pt x="0" y="133936"/>
                    <a:pt x="0" y="86347"/>
                  </a:cubicBezTo>
                  <a:cubicBezTo>
                    <a:pt x="0" y="38758"/>
                    <a:pt x="33034" y="0"/>
                    <a:pt x="73428" y="0"/>
                  </a:cubicBezTo>
                  <a:cubicBezTo>
                    <a:pt x="113821" y="0"/>
                    <a:pt x="146856" y="38758"/>
                    <a:pt x="146856" y="86347"/>
                  </a:cubicBezTo>
                  <a:cubicBezTo>
                    <a:pt x="146856" y="133936"/>
                    <a:pt x="113821" y="172694"/>
                    <a:pt x="73428" y="172694"/>
                  </a:cubicBezTo>
                  <a:close/>
                  <a:moveTo>
                    <a:pt x="73428" y="20279"/>
                  </a:moveTo>
                  <a:cubicBezTo>
                    <a:pt x="42519" y="20279"/>
                    <a:pt x="17171" y="49879"/>
                    <a:pt x="17171" y="86347"/>
                  </a:cubicBezTo>
                  <a:cubicBezTo>
                    <a:pt x="17171" y="122816"/>
                    <a:pt x="42356" y="152416"/>
                    <a:pt x="73428" y="152416"/>
                  </a:cubicBezTo>
                  <a:cubicBezTo>
                    <a:pt x="104500" y="152416"/>
                    <a:pt x="129684" y="122816"/>
                    <a:pt x="129684" y="86347"/>
                  </a:cubicBezTo>
                  <a:cubicBezTo>
                    <a:pt x="129684" y="49879"/>
                    <a:pt x="104500" y="20279"/>
                    <a:pt x="73428" y="20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flipH="1">
              <a:off x="558632" y="3114700"/>
              <a:ext cx="1668511" cy="798425"/>
            </a:xfrm>
            <a:custGeom>
              <a:avLst/>
              <a:gdLst/>
              <a:ahLst/>
              <a:cxnLst/>
              <a:rect l="l" t="t" r="r" b="b"/>
              <a:pathLst>
                <a:path w="2016328" h="964864" extrusionOk="0">
                  <a:moveTo>
                    <a:pt x="1843753" y="398211"/>
                  </a:moveTo>
                  <a:lnTo>
                    <a:pt x="1748575" y="222082"/>
                  </a:lnTo>
                  <a:lnTo>
                    <a:pt x="1707854" y="146856"/>
                  </a:lnTo>
                  <a:cubicBezTo>
                    <a:pt x="1661246" y="60835"/>
                    <a:pt x="1573754" y="3925"/>
                    <a:pt x="1473833" y="163"/>
                  </a:cubicBezTo>
                  <a:cubicBezTo>
                    <a:pt x="1470072" y="163"/>
                    <a:pt x="1466474" y="0"/>
                    <a:pt x="1462713" y="0"/>
                  </a:cubicBezTo>
                  <a:lnTo>
                    <a:pt x="658114" y="0"/>
                  </a:lnTo>
                  <a:cubicBezTo>
                    <a:pt x="603657" y="0"/>
                    <a:pt x="550507" y="23222"/>
                    <a:pt x="512076" y="63943"/>
                  </a:cubicBezTo>
                  <a:lnTo>
                    <a:pt x="215585" y="414237"/>
                  </a:lnTo>
                  <a:cubicBezTo>
                    <a:pt x="76906" y="510070"/>
                    <a:pt x="16888" y="638282"/>
                    <a:pt x="10020" y="737876"/>
                  </a:cubicBezTo>
                  <a:lnTo>
                    <a:pt x="207" y="879335"/>
                  </a:lnTo>
                  <a:cubicBezTo>
                    <a:pt x="-3063" y="926433"/>
                    <a:pt x="32751" y="964865"/>
                    <a:pt x="79850" y="964865"/>
                  </a:cubicBezTo>
                  <a:lnTo>
                    <a:pt x="134471" y="964865"/>
                  </a:lnTo>
                  <a:cubicBezTo>
                    <a:pt x="134471" y="964865"/>
                    <a:pt x="110104" y="611789"/>
                    <a:pt x="370290" y="611789"/>
                  </a:cubicBezTo>
                  <a:cubicBezTo>
                    <a:pt x="630476" y="611789"/>
                    <a:pt x="563917" y="964865"/>
                    <a:pt x="563917" y="964865"/>
                  </a:cubicBezTo>
                  <a:lnTo>
                    <a:pt x="1504905" y="964865"/>
                  </a:lnTo>
                  <a:cubicBezTo>
                    <a:pt x="1504905" y="964865"/>
                    <a:pt x="1480375" y="611789"/>
                    <a:pt x="1740561" y="611789"/>
                  </a:cubicBezTo>
                  <a:cubicBezTo>
                    <a:pt x="2000748" y="611789"/>
                    <a:pt x="1934352" y="964865"/>
                    <a:pt x="1934352" y="964865"/>
                  </a:cubicBezTo>
                  <a:lnTo>
                    <a:pt x="1934352" y="964865"/>
                  </a:lnTo>
                  <a:cubicBezTo>
                    <a:pt x="1978343" y="964865"/>
                    <a:pt x="2015793" y="928232"/>
                    <a:pt x="2016284" y="884241"/>
                  </a:cubicBezTo>
                  <a:cubicBezTo>
                    <a:pt x="2019554" y="595763"/>
                    <a:pt x="1843425" y="398211"/>
                    <a:pt x="1843425" y="398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 flipH="1">
              <a:off x="735330" y="3173637"/>
              <a:ext cx="1188841" cy="277825"/>
            </a:xfrm>
            <a:custGeom>
              <a:avLst/>
              <a:gdLst/>
              <a:ahLst/>
              <a:cxnLst/>
              <a:rect l="l" t="t" r="r" b="b"/>
              <a:pathLst>
                <a:path w="1436666" h="335740" extrusionOk="0">
                  <a:moveTo>
                    <a:pt x="203930" y="38921"/>
                  </a:moveTo>
                  <a:lnTo>
                    <a:pt x="58546" y="198042"/>
                  </a:lnTo>
                  <a:cubicBezTo>
                    <a:pt x="23549" y="236310"/>
                    <a:pt x="2780" y="285207"/>
                    <a:pt x="0" y="335740"/>
                  </a:cubicBezTo>
                  <a:lnTo>
                    <a:pt x="1436667" y="335740"/>
                  </a:lnTo>
                  <a:lnTo>
                    <a:pt x="1298642" y="90272"/>
                  </a:lnTo>
                  <a:cubicBezTo>
                    <a:pt x="1267080" y="34179"/>
                    <a:pt x="1207716" y="0"/>
                    <a:pt x="1141811" y="0"/>
                  </a:cubicBezTo>
                  <a:lnTo>
                    <a:pt x="290440" y="0"/>
                  </a:lnTo>
                  <a:cubicBezTo>
                    <a:pt x="257897" y="0"/>
                    <a:pt x="226334" y="14228"/>
                    <a:pt x="203766" y="387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flipH="1">
              <a:off x="1044524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flipH="1">
              <a:off x="1820083" y="3267586"/>
              <a:ext cx="812" cy="189592"/>
            </a:xfrm>
            <a:custGeom>
              <a:avLst/>
              <a:gdLst/>
              <a:ahLst/>
              <a:cxnLst/>
              <a:rect l="l" t="t" r="r" b="b"/>
              <a:pathLst>
                <a:path w="981" h="229114" extrusionOk="0">
                  <a:moveTo>
                    <a:pt x="0" y="0"/>
                  </a:moveTo>
                  <a:lnTo>
                    <a:pt x="981" y="229114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flipH="1">
              <a:off x="973006" y="3864265"/>
              <a:ext cx="787869" cy="13532"/>
            </a:xfrm>
            <a:custGeom>
              <a:avLst/>
              <a:gdLst/>
              <a:ahLst/>
              <a:cxnLst/>
              <a:rect l="l" t="t" r="r" b="b"/>
              <a:pathLst>
                <a:path w="952108" h="16353" extrusionOk="0">
                  <a:moveTo>
                    <a:pt x="0" y="0"/>
                  </a:moveTo>
                  <a:lnTo>
                    <a:pt x="952109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flipH="1">
              <a:off x="1802626" y="3167419"/>
              <a:ext cx="1010887" cy="289868"/>
            </a:xfrm>
            <a:custGeom>
              <a:avLst/>
              <a:gdLst/>
              <a:ahLst/>
              <a:cxnLst/>
              <a:rect l="l" t="t" r="r" b="b"/>
              <a:pathLst>
                <a:path w="1221616" h="350294" extrusionOk="0">
                  <a:moveTo>
                    <a:pt x="925125" y="350295"/>
                  </a:moveTo>
                  <a:lnTo>
                    <a:pt x="0" y="350295"/>
                  </a:lnTo>
                  <a:lnTo>
                    <a:pt x="350949" y="0"/>
                  </a:lnTo>
                  <a:lnTo>
                    <a:pt x="1221617" y="0"/>
                  </a:lnTo>
                  <a:lnTo>
                    <a:pt x="925125" y="3502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flipH="1">
              <a:off x="2220499" y="3740440"/>
              <a:ext cx="729950" cy="13532"/>
            </a:xfrm>
            <a:custGeom>
              <a:avLst/>
              <a:gdLst/>
              <a:ahLst/>
              <a:cxnLst/>
              <a:rect l="l" t="t" r="r" b="b"/>
              <a:pathLst>
                <a:path w="882115" h="16353" extrusionOk="0">
                  <a:moveTo>
                    <a:pt x="0" y="0"/>
                  </a:moveTo>
                  <a:lnTo>
                    <a:pt x="882115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flipH="1">
              <a:off x="2247041" y="3692857"/>
              <a:ext cx="56723" cy="22735"/>
            </a:xfrm>
            <a:custGeom>
              <a:avLst/>
              <a:gdLst/>
              <a:ahLst/>
              <a:cxnLst/>
              <a:rect l="l" t="t" r="r" b="b"/>
              <a:pathLst>
                <a:path w="68548" h="27474" extrusionOk="0">
                  <a:moveTo>
                    <a:pt x="53980" y="27474"/>
                  </a:moveTo>
                  <a:lnTo>
                    <a:pt x="13096" y="27474"/>
                  </a:lnTo>
                  <a:cubicBezTo>
                    <a:pt x="5410" y="27474"/>
                    <a:pt x="-314" y="21260"/>
                    <a:pt x="13" y="13737"/>
                  </a:cubicBezTo>
                  <a:lnTo>
                    <a:pt x="13" y="13737"/>
                  </a:lnTo>
                  <a:cubicBezTo>
                    <a:pt x="504" y="6051"/>
                    <a:pt x="6882" y="0"/>
                    <a:pt x="14568" y="0"/>
                  </a:cubicBezTo>
                  <a:lnTo>
                    <a:pt x="55452" y="0"/>
                  </a:lnTo>
                  <a:cubicBezTo>
                    <a:pt x="63138" y="0"/>
                    <a:pt x="68862" y="6214"/>
                    <a:pt x="68535" y="13737"/>
                  </a:cubicBezTo>
                  <a:lnTo>
                    <a:pt x="68535" y="13737"/>
                  </a:lnTo>
                  <a:cubicBezTo>
                    <a:pt x="68044" y="21423"/>
                    <a:pt x="61666" y="27474"/>
                    <a:pt x="53980" y="27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 flipH="1">
              <a:off x="2958917" y="3692723"/>
              <a:ext cx="23840" cy="22870"/>
            </a:xfrm>
            <a:custGeom>
              <a:avLst/>
              <a:gdLst/>
              <a:ahLst/>
              <a:cxnLst/>
              <a:rect l="l" t="t" r="r" b="b"/>
              <a:pathLst>
                <a:path w="28810" h="27637" extrusionOk="0">
                  <a:moveTo>
                    <a:pt x="28619" y="13901"/>
                  </a:moveTo>
                  <a:cubicBezTo>
                    <a:pt x="28455" y="17662"/>
                    <a:pt x="26656" y="21096"/>
                    <a:pt x="24040" y="23549"/>
                  </a:cubicBezTo>
                  <a:cubicBezTo>
                    <a:pt x="21423" y="26002"/>
                    <a:pt x="17825" y="27638"/>
                    <a:pt x="14064" y="27638"/>
                  </a:cubicBezTo>
                  <a:lnTo>
                    <a:pt x="0" y="27638"/>
                  </a:lnTo>
                  <a:cubicBezTo>
                    <a:pt x="981" y="18643"/>
                    <a:pt x="2453" y="9321"/>
                    <a:pt x="4252" y="0"/>
                  </a:cubicBezTo>
                  <a:lnTo>
                    <a:pt x="15699" y="0"/>
                  </a:lnTo>
                  <a:cubicBezTo>
                    <a:pt x="23386" y="0"/>
                    <a:pt x="29273" y="6214"/>
                    <a:pt x="2878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673325" y="3526859"/>
              <a:ext cx="1273421" cy="13532"/>
            </a:xfrm>
            <a:custGeom>
              <a:avLst/>
              <a:gdLst/>
              <a:ahLst/>
              <a:cxnLst/>
              <a:rect l="l" t="t" r="r" b="b"/>
              <a:pathLst>
                <a:path w="1538877" h="16353" extrusionOk="0">
                  <a:moveTo>
                    <a:pt x="0" y="0"/>
                  </a:moveTo>
                  <a:lnTo>
                    <a:pt x="1538877" y="0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990598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 flipH="1">
              <a:off x="2459750" y="3611481"/>
              <a:ext cx="337443" cy="54671"/>
            </a:xfrm>
            <a:custGeom>
              <a:avLst/>
              <a:gdLst/>
              <a:ahLst/>
              <a:cxnLst/>
              <a:rect l="l" t="t" r="r" b="b"/>
              <a:pathLst>
                <a:path w="407786" h="66068" extrusionOk="0">
                  <a:moveTo>
                    <a:pt x="534" y="15863"/>
                  </a:moveTo>
                  <a:lnTo>
                    <a:pt x="4950" y="28455"/>
                  </a:lnTo>
                  <a:cubicBezTo>
                    <a:pt x="12799" y="51023"/>
                    <a:pt x="34059" y="66069"/>
                    <a:pt x="57935" y="66069"/>
                  </a:cubicBezTo>
                  <a:lnTo>
                    <a:pt x="333004" y="66069"/>
                  </a:lnTo>
                  <a:cubicBezTo>
                    <a:pt x="352137" y="66069"/>
                    <a:pt x="370126" y="57728"/>
                    <a:pt x="382392" y="43174"/>
                  </a:cubicBezTo>
                  <a:lnTo>
                    <a:pt x="405450" y="15863"/>
                  </a:lnTo>
                  <a:cubicBezTo>
                    <a:pt x="410847" y="9485"/>
                    <a:pt x="406268" y="0"/>
                    <a:pt x="398091" y="0"/>
                  </a:cubicBezTo>
                  <a:lnTo>
                    <a:pt x="11982" y="0"/>
                  </a:lnTo>
                  <a:cubicBezTo>
                    <a:pt x="3805" y="0"/>
                    <a:pt x="-2082" y="8177"/>
                    <a:pt x="698" y="15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 flipH="1">
              <a:off x="2356764" y="3776263"/>
              <a:ext cx="543177" cy="88097"/>
            </a:xfrm>
            <a:custGeom>
              <a:avLst/>
              <a:gdLst/>
              <a:ahLst/>
              <a:cxnLst/>
              <a:rect l="l" t="t" r="r" b="b"/>
              <a:pathLst>
                <a:path w="656407" h="106462" extrusionOk="0">
                  <a:moveTo>
                    <a:pt x="1203" y="25512"/>
                  </a:moveTo>
                  <a:lnTo>
                    <a:pt x="8235" y="45790"/>
                  </a:lnTo>
                  <a:cubicBezTo>
                    <a:pt x="20827" y="82095"/>
                    <a:pt x="55007" y="106462"/>
                    <a:pt x="93438" y="106462"/>
                  </a:cubicBezTo>
                  <a:lnTo>
                    <a:pt x="535967" y="106462"/>
                  </a:lnTo>
                  <a:cubicBezTo>
                    <a:pt x="566712" y="106462"/>
                    <a:pt x="595821" y="92889"/>
                    <a:pt x="615609" y="69503"/>
                  </a:cubicBezTo>
                  <a:lnTo>
                    <a:pt x="652732" y="25675"/>
                  </a:lnTo>
                  <a:cubicBezTo>
                    <a:pt x="661236" y="15536"/>
                    <a:pt x="654040" y="0"/>
                    <a:pt x="640794" y="0"/>
                  </a:cubicBezTo>
                  <a:lnTo>
                    <a:pt x="19356" y="0"/>
                  </a:lnTo>
                  <a:cubicBezTo>
                    <a:pt x="6109" y="0"/>
                    <a:pt x="-3212" y="13083"/>
                    <a:pt x="1040" y="25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 flipH="1">
              <a:off x="1024625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5" y="27801"/>
                  </a:lnTo>
                  <a:cubicBezTo>
                    <a:pt x="4088" y="27801"/>
                    <a:pt x="164" y="23876"/>
                    <a:pt x="164" y="18970"/>
                  </a:cubicBezTo>
                  <a:lnTo>
                    <a:pt x="164" y="163"/>
                  </a:lnTo>
                  <a:lnTo>
                    <a:pt x="164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5"/>
            <p:cNvSpPr/>
            <p:nvPr/>
          </p:nvSpPr>
          <p:spPr>
            <a:xfrm flipH="1">
              <a:off x="1447492" y="3171745"/>
              <a:ext cx="35726" cy="279855"/>
            </a:xfrm>
            <a:custGeom>
              <a:avLst/>
              <a:gdLst/>
              <a:ahLst/>
              <a:cxnLst/>
              <a:rect l="l" t="t" r="r" b="b"/>
              <a:pathLst>
                <a:path w="43173" h="338193" extrusionOk="0">
                  <a:moveTo>
                    <a:pt x="0" y="0"/>
                  </a:moveTo>
                  <a:lnTo>
                    <a:pt x="43174" y="338193"/>
                  </a:lnTo>
                </a:path>
              </a:pathLst>
            </a:custGeom>
            <a:noFill/>
            <a:ln w="163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5"/>
            <p:cNvSpPr/>
            <p:nvPr/>
          </p:nvSpPr>
          <p:spPr>
            <a:xfrm flipH="1">
              <a:off x="1393567" y="3451294"/>
              <a:ext cx="53964" cy="413421"/>
            </a:xfrm>
            <a:custGeom>
              <a:avLst/>
              <a:gdLst/>
              <a:ahLst/>
              <a:cxnLst/>
              <a:rect l="l" t="t" r="r" b="b"/>
              <a:pathLst>
                <a:path w="65213" h="499603" extrusionOk="0">
                  <a:moveTo>
                    <a:pt x="0" y="0"/>
                  </a:moveTo>
                  <a:lnTo>
                    <a:pt x="16354" y="17989"/>
                  </a:lnTo>
                  <a:cubicBezTo>
                    <a:pt x="50369" y="55112"/>
                    <a:pt x="67704" y="105154"/>
                    <a:pt x="64924" y="157158"/>
                  </a:cubicBezTo>
                  <a:lnTo>
                    <a:pt x="46281" y="499604"/>
                  </a:lnTo>
                </a:path>
              </a:pathLst>
            </a:custGeom>
            <a:noFill/>
            <a:ln w="163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 flipH="1">
              <a:off x="1427594" y="3560924"/>
              <a:ext cx="60626" cy="23005"/>
            </a:xfrm>
            <a:custGeom>
              <a:avLst/>
              <a:gdLst/>
              <a:ahLst/>
              <a:cxnLst/>
              <a:rect l="l" t="t" r="r" b="b"/>
              <a:pathLst>
                <a:path w="73264" h="27801" extrusionOk="0">
                  <a:moveTo>
                    <a:pt x="0" y="0"/>
                  </a:moveTo>
                  <a:lnTo>
                    <a:pt x="67704" y="0"/>
                  </a:lnTo>
                  <a:cubicBezTo>
                    <a:pt x="70811" y="0"/>
                    <a:pt x="73264" y="2453"/>
                    <a:pt x="73264" y="5560"/>
                  </a:cubicBezTo>
                  <a:lnTo>
                    <a:pt x="73264" y="27801"/>
                  </a:lnTo>
                  <a:lnTo>
                    <a:pt x="8994" y="27801"/>
                  </a:lnTo>
                  <a:cubicBezTo>
                    <a:pt x="4088" y="27801"/>
                    <a:pt x="163" y="23876"/>
                    <a:pt x="163" y="18970"/>
                  </a:cubicBezTo>
                  <a:lnTo>
                    <a:pt x="163" y="163"/>
                  </a:lnTo>
                  <a:lnTo>
                    <a:pt x="163" y="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5"/>
            <p:cNvSpPr/>
            <p:nvPr/>
          </p:nvSpPr>
          <p:spPr>
            <a:xfrm flipH="1">
              <a:off x="1801953" y="3374648"/>
              <a:ext cx="139270" cy="93916"/>
            </a:xfrm>
            <a:custGeom>
              <a:avLst/>
              <a:gdLst/>
              <a:ahLst/>
              <a:cxnLst/>
              <a:rect l="l" t="t" r="r" b="b"/>
              <a:pathLst>
                <a:path w="168302" h="113494" extrusionOk="0">
                  <a:moveTo>
                    <a:pt x="124311" y="113494"/>
                  </a:moveTo>
                  <a:lnTo>
                    <a:pt x="18830" y="113494"/>
                  </a:lnTo>
                  <a:cubicBezTo>
                    <a:pt x="5420" y="113494"/>
                    <a:pt x="-3738" y="99757"/>
                    <a:pt x="1495" y="87328"/>
                  </a:cubicBezTo>
                  <a:lnTo>
                    <a:pt x="27334" y="26820"/>
                  </a:lnTo>
                  <a:cubicBezTo>
                    <a:pt x="34366" y="10630"/>
                    <a:pt x="50229" y="0"/>
                    <a:pt x="67891" y="0"/>
                  </a:cubicBezTo>
                  <a:lnTo>
                    <a:pt x="124147" y="0"/>
                  </a:lnTo>
                  <a:cubicBezTo>
                    <a:pt x="148514" y="0"/>
                    <a:pt x="168302" y="19788"/>
                    <a:pt x="168302" y="44155"/>
                  </a:cubicBezTo>
                  <a:lnTo>
                    <a:pt x="168302" y="69176"/>
                  </a:lnTo>
                  <a:cubicBezTo>
                    <a:pt x="168302" y="93543"/>
                    <a:pt x="148514" y="113331"/>
                    <a:pt x="124147" y="113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 flipH="1">
              <a:off x="2186173" y="3611481"/>
              <a:ext cx="225453" cy="48446"/>
            </a:xfrm>
            <a:custGeom>
              <a:avLst/>
              <a:gdLst/>
              <a:ahLst/>
              <a:cxnLst/>
              <a:rect l="l" t="t" r="r" b="b"/>
              <a:pathLst>
                <a:path w="272451" h="58545" extrusionOk="0">
                  <a:moveTo>
                    <a:pt x="29273" y="0"/>
                  </a:moveTo>
                  <a:cubicBezTo>
                    <a:pt x="13083" y="0"/>
                    <a:pt x="0" y="13083"/>
                    <a:pt x="0" y="29273"/>
                  </a:cubicBezTo>
                  <a:cubicBezTo>
                    <a:pt x="0" y="45463"/>
                    <a:pt x="13083" y="58546"/>
                    <a:pt x="29273" y="58546"/>
                  </a:cubicBezTo>
                  <a:lnTo>
                    <a:pt x="248575" y="58546"/>
                  </a:lnTo>
                  <a:cubicBezTo>
                    <a:pt x="254626" y="39412"/>
                    <a:pt x="262639" y="19788"/>
                    <a:pt x="272452" y="0"/>
                  </a:cubicBezTo>
                  <a:lnTo>
                    <a:pt x="29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 flipH="1">
              <a:off x="2830257" y="3611481"/>
              <a:ext cx="140604" cy="48446"/>
            </a:xfrm>
            <a:custGeom>
              <a:avLst/>
              <a:gdLst/>
              <a:ahLst/>
              <a:cxnLst/>
              <a:rect l="l" t="t" r="r" b="b"/>
              <a:pathLst>
                <a:path w="169914" h="58545" extrusionOk="0">
                  <a:moveTo>
                    <a:pt x="169914" y="29273"/>
                  </a:moveTo>
                  <a:cubicBezTo>
                    <a:pt x="169914" y="37286"/>
                    <a:pt x="166644" y="44645"/>
                    <a:pt x="161410" y="50042"/>
                  </a:cubicBezTo>
                  <a:cubicBezTo>
                    <a:pt x="156177" y="55275"/>
                    <a:pt x="148818" y="58546"/>
                    <a:pt x="140641" y="58546"/>
                  </a:cubicBezTo>
                  <a:lnTo>
                    <a:pt x="0" y="58546"/>
                  </a:lnTo>
                  <a:cubicBezTo>
                    <a:pt x="5887" y="39249"/>
                    <a:pt x="13901" y="19624"/>
                    <a:pt x="23876" y="0"/>
                  </a:cubicBezTo>
                  <a:lnTo>
                    <a:pt x="140641" y="0"/>
                  </a:lnTo>
                  <a:cubicBezTo>
                    <a:pt x="156831" y="0"/>
                    <a:pt x="169914" y="13083"/>
                    <a:pt x="169914" y="294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5"/>
            <p:cNvSpPr/>
            <p:nvPr/>
          </p:nvSpPr>
          <p:spPr>
            <a:xfrm flipH="1">
              <a:off x="2140927" y="3611481"/>
              <a:ext cx="65227" cy="48446"/>
            </a:xfrm>
            <a:custGeom>
              <a:avLst/>
              <a:gdLst/>
              <a:ahLst/>
              <a:cxnLst/>
              <a:rect l="l" t="t" r="r" b="b"/>
              <a:pathLst>
                <a:path w="78824" h="58545" extrusionOk="0">
                  <a:moveTo>
                    <a:pt x="78825" y="29273"/>
                  </a:moveTo>
                  <a:cubicBezTo>
                    <a:pt x="78825" y="13083"/>
                    <a:pt x="65742" y="0"/>
                    <a:pt x="49552" y="0"/>
                  </a:cubicBezTo>
                  <a:lnTo>
                    <a:pt x="23876" y="0"/>
                  </a:lnTo>
                  <a:cubicBezTo>
                    <a:pt x="14064" y="19624"/>
                    <a:pt x="6051" y="39249"/>
                    <a:pt x="0" y="58546"/>
                  </a:cubicBezTo>
                  <a:lnTo>
                    <a:pt x="49552" y="58546"/>
                  </a:lnTo>
                  <a:cubicBezTo>
                    <a:pt x="65742" y="58546"/>
                    <a:pt x="78825" y="45463"/>
                    <a:pt x="78825" y="29273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04149" y="1951587"/>
            <a:ext cx="1630584" cy="125730"/>
            <a:chOff x="-3881076" y="4560087"/>
            <a:chExt cx="1630584" cy="125730"/>
          </a:xfrm>
        </p:grpSpPr>
        <p:sp>
          <p:nvSpPr>
            <p:cNvPr id="877" name="Google Shape;877;p35"/>
            <p:cNvSpPr/>
            <p:nvPr/>
          </p:nvSpPr>
          <p:spPr>
            <a:xfrm>
              <a:off x="-3881076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6" y="0"/>
                    <a:pt x="120967" y="27051"/>
                    <a:pt x="120967" y="60484"/>
                  </a:cubicBezTo>
                  <a:cubicBezTo>
                    <a:pt x="120967" y="93916"/>
                    <a:pt x="93916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-3128601" y="4560087"/>
              <a:ext cx="125729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 extrusionOk="0">
                  <a:moveTo>
                    <a:pt x="62865" y="125730"/>
                  </a:moveTo>
                  <a:cubicBezTo>
                    <a:pt x="28194" y="125730"/>
                    <a:pt x="0" y="97536"/>
                    <a:pt x="0" y="62865"/>
                  </a:cubicBezTo>
                  <a:cubicBezTo>
                    <a:pt x="0" y="28194"/>
                    <a:pt x="28194" y="0"/>
                    <a:pt x="62865" y="0"/>
                  </a:cubicBezTo>
                  <a:cubicBezTo>
                    <a:pt x="97536" y="0"/>
                    <a:pt x="125730" y="28194"/>
                    <a:pt x="125730" y="62865"/>
                  </a:cubicBezTo>
                  <a:cubicBezTo>
                    <a:pt x="125730" y="97536"/>
                    <a:pt x="97536" y="125730"/>
                    <a:pt x="62865" y="125730"/>
                  </a:cubicBezTo>
                  <a:close/>
                  <a:moveTo>
                    <a:pt x="62865" y="4763"/>
                  </a:moveTo>
                  <a:cubicBezTo>
                    <a:pt x="30861" y="4763"/>
                    <a:pt x="4763" y="30861"/>
                    <a:pt x="4763" y="62865"/>
                  </a:cubicBezTo>
                  <a:cubicBezTo>
                    <a:pt x="4763" y="94869"/>
                    <a:pt x="30861" y="120968"/>
                    <a:pt x="62865" y="120968"/>
                  </a:cubicBezTo>
                  <a:cubicBezTo>
                    <a:pt x="94869" y="120968"/>
                    <a:pt x="120967" y="94869"/>
                    <a:pt x="120967" y="62865"/>
                  </a:cubicBezTo>
                  <a:cubicBezTo>
                    <a:pt x="120967" y="30861"/>
                    <a:pt x="94869" y="4763"/>
                    <a:pt x="62865" y="4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-2371459" y="4562468"/>
              <a:ext cx="120967" cy="120967"/>
            </a:xfrm>
            <a:custGeom>
              <a:avLst/>
              <a:gdLst/>
              <a:ahLst/>
              <a:cxnLst/>
              <a:rect l="l" t="t" r="r" b="b"/>
              <a:pathLst>
                <a:path w="120967" h="120967" extrusionOk="0">
                  <a:moveTo>
                    <a:pt x="60484" y="0"/>
                  </a:moveTo>
                  <a:cubicBezTo>
                    <a:pt x="93917" y="0"/>
                    <a:pt x="120968" y="27051"/>
                    <a:pt x="120968" y="60484"/>
                  </a:cubicBezTo>
                  <a:cubicBezTo>
                    <a:pt x="120968" y="93916"/>
                    <a:pt x="93917" y="120968"/>
                    <a:pt x="60484" y="120968"/>
                  </a:cubicBezTo>
                  <a:cubicBezTo>
                    <a:pt x="27051" y="120968"/>
                    <a:pt x="0" y="93916"/>
                    <a:pt x="0" y="60484"/>
                  </a:cubicBezTo>
                  <a:cubicBezTo>
                    <a:pt x="0" y="27051"/>
                    <a:pt x="27051" y="0"/>
                    <a:pt x="60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utomotive Industry Company Profile by Slidesgo">
  <a:themeElements>
    <a:clrScheme name="Simple Light">
      <a:dk1>
        <a:srgbClr val="290076"/>
      </a:dk1>
      <a:lt1>
        <a:srgbClr val="FFFFFF"/>
      </a:lt1>
      <a:dk2>
        <a:srgbClr val="FFBC01"/>
      </a:dk2>
      <a:lt2>
        <a:srgbClr val="DBA200"/>
      </a:lt2>
      <a:accent1>
        <a:srgbClr val="A2B1E8"/>
      </a:accent1>
      <a:accent2>
        <a:srgbClr val="7588D1"/>
      </a:accent2>
      <a:accent3>
        <a:srgbClr val="0A0022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668</Words>
  <Application>Microsoft Office PowerPoint</Application>
  <PresentationFormat>On-screen Show (16:9)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Aldrich</vt:lpstr>
      <vt:lpstr>Raleway</vt:lpstr>
      <vt:lpstr>Rajdhani</vt:lpstr>
      <vt:lpstr>Open Sans</vt:lpstr>
      <vt:lpstr>Rajdhani Medium</vt:lpstr>
      <vt:lpstr>Anaheim</vt:lpstr>
      <vt:lpstr>Calibri</vt:lpstr>
      <vt:lpstr>Nunito Light</vt:lpstr>
      <vt:lpstr>Automotive Industry Company Profile by Slidesgo</vt:lpstr>
      <vt:lpstr>Predicting Used Car Prices in Kenya</vt:lpstr>
      <vt:lpstr>Overview</vt:lpstr>
      <vt:lpstr>Objectives</vt:lpstr>
      <vt:lpstr>Data Overview</vt:lpstr>
      <vt:lpstr>Data Cleaning &amp; Preparation</vt:lpstr>
      <vt:lpstr>EDA</vt:lpstr>
      <vt:lpstr>PowerPoint Presentation</vt:lpstr>
      <vt:lpstr>Key Findings</vt:lpstr>
      <vt:lpstr>Modeling</vt:lpstr>
      <vt:lpstr>Random Forest Regressor</vt:lpstr>
      <vt:lpstr>Recommendations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 in Kenya</dc:title>
  <dc:creator>jack</dc:creator>
  <cp:lastModifiedBy>jac Mwaniki</cp:lastModifiedBy>
  <cp:revision>20</cp:revision>
  <dcterms:modified xsi:type="dcterms:W3CDTF">2024-08-19T17:57:18Z</dcterms:modified>
</cp:coreProperties>
</file>