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258" r:id="rId3"/>
    <p:sldId id="310" r:id="rId4"/>
    <p:sldId id="31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7D09C-9ECA-4960-9263-97658162FFC5}" v="53" dt="2019-11-17T21:18:35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82949" autoAdjust="0"/>
  </p:normalViewPr>
  <p:slideViewPr>
    <p:cSldViewPr snapToGrid="0">
      <p:cViewPr varScale="1">
        <p:scale>
          <a:sx n="55" d="100"/>
          <a:sy n="55" d="100"/>
        </p:scale>
        <p:origin x="10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ang" userId="6d3c185595e3ea4a" providerId="LiveId" clId="{142F238C-BE30-432C-A56D-1B65BB59D168}"/>
    <pc:docChg chg="custSel modSld">
      <pc:chgData name="Alex Pang" userId="6d3c185595e3ea4a" providerId="LiveId" clId="{142F238C-BE30-432C-A56D-1B65BB59D168}" dt="2019-10-08T04:08:07.499" v="6" actId="255"/>
      <pc:docMkLst>
        <pc:docMk/>
      </pc:docMkLst>
    </pc:docChg>
  </pc:docChgLst>
  <pc:docChgLst>
    <pc:chgData name="Alex Pang" userId="6d3c185595e3ea4a" providerId="LiveId" clId="{67E7D09C-9ECA-4960-9263-97658162FFC5}"/>
    <pc:docChg chg="undo custSel mod addSld delSld modSld sldOrd">
      <pc:chgData name="Alex Pang" userId="6d3c185595e3ea4a" providerId="LiveId" clId="{67E7D09C-9ECA-4960-9263-97658162FFC5}" dt="2019-11-19T01:17:45.547" v="2464" actId="20577"/>
      <pc:docMkLst>
        <pc:docMk/>
      </pc:docMkLst>
      <pc:sldChg chg="addSp modSp add ord">
        <pc:chgData name="Alex Pang" userId="6d3c185595e3ea4a" providerId="LiveId" clId="{67E7D09C-9ECA-4960-9263-97658162FFC5}" dt="2019-11-17T20:42:34.722" v="2081" actId="20577"/>
        <pc:sldMkLst>
          <pc:docMk/>
          <pc:sldMk cId="1229364751" sldId="258"/>
        </pc:sldMkLst>
        <pc:spChg chg="mod">
          <ac:chgData name="Alex Pang" userId="6d3c185595e3ea4a" providerId="LiveId" clId="{67E7D09C-9ECA-4960-9263-97658162FFC5}" dt="2019-11-17T05:41:22.389" v="2026" actId="1076"/>
          <ac:spMkLst>
            <pc:docMk/>
            <pc:sldMk cId="1229364751" sldId="258"/>
            <ac:spMk id="2" creationId="{AA7BF842-6EE9-477C-A6DA-484E594D68A8}"/>
          </ac:spMkLst>
        </pc:spChg>
        <pc:spChg chg="mod">
          <ac:chgData name="Alex Pang" userId="6d3c185595e3ea4a" providerId="LiveId" clId="{67E7D09C-9ECA-4960-9263-97658162FFC5}" dt="2019-11-17T20:42:34.722" v="2081" actId="20577"/>
          <ac:spMkLst>
            <pc:docMk/>
            <pc:sldMk cId="1229364751" sldId="258"/>
            <ac:spMk id="3" creationId="{6FE17B60-A6CD-43D7-AF76-FBEE09412A56}"/>
          </ac:spMkLst>
        </pc:spChg>
        <pc:picChg chg="add mod">
          <ac:chgData name="Alex Pang" userId="6d3c185595e3ea4a" providerId="LiveId" clId="{67E7D09C-9ECA-4960-9263-97658162FFC5}" dt="2019-11-17T05:26:15.224" v="1266" actId="1076"/>
          <ac:picMkLst>
            <pc:docMk/>
            <pc:sldMk cId="1229364751" sldId="258"/>
            <ac:picMk id="4" creationId="{C33864E5-3CF7-45CC-9A3C-594587EADDFF}"/>
          </ac:picMkLst>
        </pc:picChg>
      </pc:sldChg>
      <pc:sldChg chg="addSp delSp modSp add del mod ord setBg setClrOvrMap">
        <pc:chgData name="Alex Pang" userId="6d3c185595e3ea4a" providerId="LiveId" clId="{67E7D09C-9ECA-4960-9263-97658162FFC5}" dt="2019-11-17T05:43:28.397" v="2068" actId="1076"/>
        <pc:sldMkLst>
          <pc:docMk/>
          <pc:sldMk cId="1668621601" sldId="309"/>
        </pc:sldMkLst>
        <pc:spChg chg="del">
          <ac:chgData name="Alex Pang" userId="6d3c185595e3ea4a" providerId="LiveId" clId="{67E7D09C-9ECA-4960-9263-97658162FFC5}" dt="2019-11-17T05:04:47.982" v="578"/>
          <ac:spMkLst>
            <pc:docMk/>
            <pc:sldMk cId="1668621601" sldId="309"/>
            <ac:spMk id="2" creationId="{6C190239-61A5-4381-9398-E09A472032DB}"/>
          </ac:spMkLst>
        </pc:spChg>
        <pc:spChg chg="del">
          <ac:chgData name="Alex Pang" userId="6d3c185595e3ea4a" providerId="LiveId" clId="{67E7D09C-9ECA-4960-9263-97658162FFC5}" dt="2019-11-17T05:04:45.302" v="577"/>
          <ac:spMkLst>
            <pc:docMk/>
            <pc:sldMk cId="1668621601" sldId="309"/>
            <ac:spMk id="3" creationId="{5A794A16-2A71-4859-B98A-2DFEC844AD18}"/>
          </ac:spMkLst>
        </pc:spChg>
        <pc:spChg chg="add mod">
          <ac:chgData name="Alex Pang" userId="6d3c185595e3ea4a" providerId="LiveId" clId="{67E7D09C-9ECA-4960-9263-97658162FFC5}" dt="2019-11-17T05:43:19.654" v="2067" actId="1076"/>
          <ac:spMkLst>
            <pc:docMk/>
            <pc:sldMk cId="1668621601" sldId="309"/>
            <ac:spMk id="4" creationId="{0DCFF644-597E-460C-BD82-B29782E4837A}"/>
          </ac:spMkLst>
        </pc:spChg>
        <pc:spChg chg="add mod">
          <ac:chgData name="Alex Pang" userId="6d3c185595e3ea4a" providerId="LiveId" clId="{67E7D09C-9ECA-4960-9263-97658162FFC5}" dt="2019-11-17T05:27:05.532" v="1293" actId="20577"/>
          <ac:spMkLst>
            <pc:docMk/>
            <pc:sldMk cId="1668621601" sldId="309"/>
            <ac:spMk id="5" creationId="{EB9A64EB-FBB7-48EA-82DA-19011C36232A}"/>
          </ac:spMkLst>
        </pc:spChg>
        <pc:spChg chg="add del">
          <ac:chgData name="Alex Pang" userId="6d3c185595e3ea4a" providerId="LiveId" clId="{67E7D09C-9ECA-4960-9263-97658162FFC5}" dt="2019-11-17T05:23:06.310" v="1245" actId="26606"/>
          <ac:spMkLst>
            <pc:docMk/>
            <pc:sldMk cId="1668621601" sldId="309"/>
            <ac:spMk id="9" creationId="{CF62D2A7-8207-488C-9F46-316BA81A16C8}"/>
          </ac:spMkLst>
        </pc:spChg>
        <pc:spChg chg="add del">
          <ac:chgData name="Alex Pang" userId="6d3c185595e3ea4a" providerId="LiveId" clId="{67E7D09C-9ECA-4960-9263-97658162FFC5}" dt="2019-11-17T05:22:47.062" v="1239" actId="26606"/>
          <ac:spMkLst>
            <pc:docMk/>
            <pc:sldMk cId="1668621601" sldId="309"/>
            <ac:spMk id="10" creationId="{CF62D2A7-8207-488C-9F46-316BA81A16C8}"/>
          </ac:spMkLst>
        </pc:spChg>
        <pc:picChg chg="add mod">
          <ac:chgData name="Alex Pang" userId="6d3c185595e3ea4a" providerId="LiveId" clId="{67E7D09C-9ECA-4960-9263-97658162FFC5}" dt="2019-11-17T05:43:28.397" v="2068" actId="1076"/>
          <ac:picMkLst>
            <pc:docMk/>
            <pc:sldMk cId="1668621601" sldId="309"/>
            <ac:picMk id="2" creationId="{0D530D9D-4C06-4B1B-AA93-C2CB96AE3B93}"/>
          </ac:picMkLst>
        </pc:picChg>
        <pc:cxnChg chg="add del">
          <ac:chgData name="Alex Pang" userId="6d3c185595e3ea4a" providerId="LiveId" clId="{67E7D09C-9ECA-4960-9263-97658162FFC5}" dt="2019-11-17T05:22:57.381" v="1243" actId="26606"/>
          <ac:cxnSpMkLst>
            <pc:docMk/>
            <pc:sldMk cId="1668621601" sldId="309"/>
            <ac:cxnSpMk id="7" creationId="{E4A809D5-3600-46D4-A466-67F2349A54FB}"/>
          </ac:cxnSpMkLst>
        </pc:cxnChg>
        <pc:cxnChg chg="add del">
          <ac:chgData name="Alex Pang" userId="6d3c185595e3ea4a" providerId="LiveId" clId="{67E7D09C-9ECA-4960-9263-97658162FFC5}" dt="2019-11-17T05:23:18.587" v="1247" actId="26606"/>
          <ac:cxnSpMkLst>
            <pc:docMk/>
            <pc:sldMk cId="1668621601" sldId="309"/>
            <ac:cxnSpMk id="11" creationId="{E4A809D5-3600-46D4-A466-67F2349A54FB}"/>
          </ac:cxnSpMkLst>
        </pc:cxnChg>
      </pc:sldChg>
      <pc:sldChg chg="addSp delSp modSp add mod setBg">
        <pc:chgData name="Alex Pang" userId="6d3c185595e3ea4a" providerId="LiveId" clId="{67E7D09C-9ECA-4960-9263-97658162FFC5}" dt="2019-11-17T05:42:46.052" v="2062" actId="20577"/>
        <pc:sldMkLst>
          <pc:docMk/>
          <pc:sldMk cId="1645790901" sldId="310"/>
        </pc:sldMkLst>
        <pc:spChg chg="mod">
          <ac:chgData name="Alex Pang" userId="6d3c185595e3ea4a" providerId="LiveId" clId="{67E7D09C-9ECA-4960-9263-97658162FFC5}" dt="2019-11-17T05:40:57.471" v="2021" actId="115"/>
          <ac:spMkLst>
            <pc:docMk/>
            <pc:sldMk cId="1645790901" sldId="310"/>
            <ac:spMk id="2" creationId="{45CAF6AF-0453-4FD0-BCDE-919B982F70BE}"/>
          </ac:spMkLst>
        </pc:spChg>
        <pc:spChg chg="mod">
          <ac:chgData name="Alex Pang" userId="6d3c185595e3ea4a" providerId="LiveId" clId="{67E7D09C-9ECA-4960-9263-97658162FFC5}" dt="2019-11-17T05:42:46.052" v="2062" actId="20577"/>
          <ac:spMkLst>
            <pc:docMk/>
            <pc:sldMk cId="1645790901" sldId="310"/>
            <ac:spMk id="3" creationId="{FD48E4D3-F173-47F9-A732-0C5C97E8E76E}"/>
          </ac:spMkLst>
        </pc:spChg>
        <pc:picChg chg="add del mod">
          <ac:chgData name="Alex Pang" userId="6d3c185595e3ea4a" providerId="LiveId" clId="{67E7D09C-9ECA-4960-9263-97658162FFC5}" dt="2019-11-17T05:39:22.479" v="2003"/>
          <ac:picMkLst>
            <pc:docMk/>
            <pc:sldMk cId="1645790901" sldId="310"/>
            <ac:picMk id="4" creationId="{8549F448-59D9-4260-82C3-C115B8EBD07A}"/>
          </ac:picMkLst>
        </pc:picChg>
        <pc:picChg chg="add del mod">
          <ac:chgData name="Alex Pang" userId="6d3c185595e3ea4a" providerId="LiveId" clId="{67E7D09C-9ECA-4960-9263-97658162FFC5}" dt="2019-11-17T05:39:57.592" v="2009"/>
          <ac:picMkLst>
            <pc:docMk/>
            <pc:sldMk cId="1645790901" sldId="310"/>
            <ac:picMk id="5" creationId="{61CECB60-0498-4429-A394-0B67FE039135}"/>
          </ac:picMkLst>
        </pc:picChg>
        <pc:picChg chg="add mod">
          <ac:chgData name="Alex Pang" userId="6d3c185595e3ea4a" providerId="LiveId" clId="{67E7D09C-9ECA-4960-9263-97658162FFC5}" dt="2019-11-17T05:41:15.204" v="2025" actId="1076"/>
          <ac:picMkLst>
            <pc:docMk/>
            <pc:sldMk cId="1645790901" sldId="310"/>
            <ac:picMk id="7" creationId="{89F68F78-7B4A-4602-AC29-A576AAF0A482}"/>
          </ac:picMkLst>
        </pc:picChg>
        <pc:cxnChg chg="add del">
          <ac:chgData name="Alex Pang" userId="6d3c185595e3ea4a" providerId="LiveId" clId="{67E7D09C-9ECA-4960-9263-97658162FFC5}" dt="2019-11-17T05:39:56.631" v="2008" actId="26606"/>
          <ac:cxnSpMkLst>
            <pc:docMk/>
            <pc:sldMk cId="1645790901" sldId="310"/>
            <ac:cxnSpMk id="10" creationId="{E4A809D5-3600-46D4-A466-67F2349A54FB}"/>
          </ac:cxnSpMkLst>
        </pc:cxnChg>
      </pc:sldChg>
      <pc:sldChg chg="addSp delSp modSp add ord">
        <pc:chgData name="Alex Pang" userId="6d3c185595e3ea4a" providerId="LiveId" clId="{67E7D09C-9ECA-4960-9263-97658162FFC5}" dt="2019-11-19T01:17:45.547" v="2464" actId="20577"/>
        <pc:sldMkLst>
          <pc:docMk/>
          <pc:sldMk cId="641244114" sldId="311"/>
        </pc:sldMkLst>
        <pc:spChg chg="mod">
          <ac:chgData name="Alex Pang" userId="6d3c185595e3ea4a" providerId="LiveId" clId="{67E7D09C-9ECA-4960-9263-97658162FFC5}" dt="2019-11-17T20:59:06.663" v="2386" actId="1076"/>
          <ac:spMkLst>
            <pc:docMk/>
            <pc:sldMk cId="641244114" sldId="311"/>
            <ac:spMk id="2" creationId="{D89C9CF8-E93D-489A-8B22-91D9F1289ED5}"/>
          </ac:spMkLst>
        </pc:spChg>
        <pc:spChg chg="add mod">
          <ac:chgData name="Alex Pang" userId="6d3c185595e3ea4a" providerId="LiveId" clId="{67E7D09C-9ECA-4960-9263-97658162FFC5}" dt="2019-11-17T20:44:38.882" v="2121"/>
          <ac:spMkLst>
            <pc:docMk/>
            <pc:sldMk cId="641244114" sldId="311"/>
            <ac:spMk id="5" creationId="{D95F3ECF-6819-40A8-8AA2-E6725537059A}"/>
          </ac:spMkLst>
        </pc:spChg>
        <pc:spChg chg="add mod">
          <ac:chgData name="Alex Pang" userId="6d3c185595e3ea4a" providerId="LiveId" clId="{67E7D09C-9ECA-4960-9263-97658162FFC5}" dt="2019-11-17T20:56:59.999" v="2314" actId="1076"/>
          <ac:spMkLst>
            <pc:docMk/>
            <pc:sldMk cId="641244114" sldId="311"/>
            <ac:spMk id="14" creationId="{92905A90-6D23-4944-A9C8-61529D0A2556}"/>
          </ac:spMkLst>
        </pc:spChg>
        <pc:spChg chg="add del mod">
          <ac:chgData name="Alex Pang" userId="6d3c185595e3ea4a" providerId="LiveId" clId="{67E7D09C-9ECA-4960-9263-97658162FFC5}" dt="2019-11-17T20:56:30.567" v="2295"/>
          <ac:spMkLst>
            <pc:docMk/>
            <pc:sldMk cId="641244114" sldId="311"/>
            <ac:spMk id="15" creationId="{2078C40B-70B0-465A-A4F0-D94A69DED267}"/>
          </ac:spMkLst>
        </pc:spChg>
        <pc:spChg chg="add mod">
          <ac:chgData name="Alex Pang" userId="6d3c185595e3ea4a" providerId="LiveId" clId="{67E7D09C-9ECA-4960-9263-97658162FFC5}" dt="2019-11-17T20:57:04.879" v="2315" actId="1076"/>
          <ac:spMkLst>
            <pc:docMk/>
            <pc:sldMk cId="641244114" sldId="311"/>
            <ac:spMk id="16" creationId="{863C91C8-3708-4314-9E22-6A38659514F7}"/>
          </ac:spMkLst>
        </pc:spChg>
        <pc:spChg chg="add mod">
          <ac:chgData name="Alex Pang" userId="6d3c185595e3ea4a" providerId="LiveId" clId="{67E7D09C-9ECA-4960-9263-97658162FFC5}" dt="2019-11-17T20:58:49.119" v="2382" actId="1076"/>
          <ac:spMkLst>
            <pc:docMk/>
            <pc:sldMk cId="641244114" sldId="311"/>
            <ac:spMk id="17" creationId="{220B221D-BCE8-41E0-876D-D470320AA042}"/>
          </ac:spMkLst>
        </pc:spChg>
        <pc:spChg chg="add mod">
          <ac:chgData name="Alex Pang" userId="6d3c185595e3ea4a" providerId="LiveId" clId="{67E7D09C-9ECA-4960-9263-97658162FFC5}" dt="2019-11-17T20:57:09.023" v="2316" actId="1076"/>
          <ac:spMkLst>
            <pc:docMk/>
            <pc:sldMk cId="641244114" sldId="311"/>
            <ac:spMk id="18" creationId="{01523038-1116-4C5E-9EB0-137348F7AAB8}"/>
          </ac:spMkLst>
        </pc:spChg>
        <pc:spChg chg="add mod">
          <ac:chgData name="Alex Pang" userId="6d3c185595e3ea4a" providerId="LiveId" clId="{67E7D09C-9ECA-4960-9263-97658162FFC5}" dt="2019-11-17T21:18:42.740" v="2390" actId="14100"/>
          <ac:spMkLst>
            <pc:docMk/>
            <pc:sldMk cId="641244114" sldId="311"/>
            <ac:spMk id="19" creationId="{5D94220B-0BC4-4FD1-9848-0BE9386497A3}"/>
          </ac:spMkLst>
        </pc:spChg>
        <pc:graphicFrameChg chg="del modGraphic">
          <ac:chgData name="Alex Pang" userId="6d3c185595e3ea4a" providerId="LiveId" clId="{67E7D09C-9ECA-4960-9263-97658162FFC5}" dt="2019-11-17T20:44:38.882" v="2121"/>
          <ac:graphicFrameMkLst>
            <pc:docMk/>
            <pc:sldMk cId="641244114" sldId="311"/>
            <ac:graphicFrameMk id="4" creationId="{B2B81305-F469-4A2D-9FC4-741540A97061}"/>
          </ac:graphicFrameMkLst>
        </pc:graphicFrameChg>
        <pc:graphicFrameChg chg="mod modGraphic">
          <ac:chgData name="Alex Pang" userId="6d3c185595e3ea4a" providerId="LiveId" clId="{67E7D09C-9ECA-4960-9263-97658162FFC5}" dt="2019-11-19T01:17:45.547" v="2464" actId="20577"/>
          <ac:graphicFrameMkLst>
            <pc:docMk/>
            <pc:sldMk cId="641244114" sldId="311"/>
            <ac:graphicFrameMk id="6" creationId="{F507E5C0-01CF-4F85-A4AD-EBD4D56B6029}"/>
          </ac:graphicFrameMkLst>
        </pc:graphicFrameChg>
        <pc:picChg chg="add mod">
          <ac:chgData name="Alex Pang" userId="6d3c185595e3ea4a" providerId="LiveId" clId="{67E7D09C-9ECA-4960-9263-97658162FFC5}" dt="2019-11-17T20:48:59.217" v="2256" actId="1076"/>
          <ac:picMkLst>
            <pc:docMk/>
            <pc:sldMk cId="641244114" sldId="311"/>
            <ac:picMk id="7" creationId="{1415A88D-5FD7-4DE7-84C6-AF26FD54EDB1}"/>
          </ac:picMkLst>
        </pc:picChg>
        <pc:picChg chg="add mod">
          <ac:chgData name="Alex Pang" userId="6d3c185595e3ea4a" providerId="LiveId" clId="{67E7D09C-9ECA-4960-9263-97658162FFC5}" dt="2019-11-17T20:48:48.674" v="2251" actId="1076"/>
          <ac:picMkLst>
            <pc:docMk/>
            <pc:sldMk cId="641244114" sldId="311"/>
            <ac:picMk id="8" creationId="{5816D567-17D9-4F1D-AC87-4F5944307DF3}"/>
          </ac:picMkLst>
        </pc:picChg>
        <pc:picChg chg="add mod">
          <ac:chgData name="Alex Pang" userId="6d3c185595e3ea4a" providerId="LiveId" clId="{67E7D09C-9ECA-4960-9263-97658162FFC5}" dt="2019-11-17T20:49:23.304" v="2260" actId="1076"/>
          <ac:picMkLst>
            <pc:docMk/>
            <pc:sldMk cId="641244114" sldId="311"/>
            <ac:picMk id="9" creationId="{E7F1DABB-A7AD-4FA6-9BBA-F60DA97956A6}"/>
          </ac:picMkLst>
        </pc:picChg>
        <pc:picChg chg="add mod">
          <ac:chgData name="Alex Pang" userId="6d3c185595e3ea4a" providerId="LiveId" clId="{67E7D09C-9ECA-4960-9263-97658162FFC5}" dt="2019-11-19T01:09:00.273" v="2394" actId="1076"/>
          <ac:picMkLst>
            <pc:docMk/>
            <pc:sldMk cId="641244114" sldId="311"/>
            <ac:picMk id="10" creationId="{A9199DF2-C968-4C8B-9731-4BCCBF618F02}"/>
          </ac:picMkLst>
        </pc:picChg>
        <pc:picChg chg="add mod">
          <ac:chgData name="Alex Pang" userId="6d3c185595e3ea4a" providerId="LiveId" clId="{67E7D09C-9ECA-4960-9263-97658162FFC5}" dt="2019-11-19T01:09:11.317" v="2395" actId="1076"/>
          <ac:picMkLst>
            <pc:docMk/>
            <pc:sldMk cId="641244114" sldId="311"/>
            <ac:picMk id="11" creationId="{C6C17AB5-EB64-4269-A7CD-13BEFF11E7F8}"/>
          </ac:picMkLst>
        </pc:picChg>
        <pc:picChg chg="add del">
          <ac:chgData name="Alex Pang" userId="6d3c185595e3ea4a" providerId="LiveId" clId="{67E7D09C-9ECA-4960-9263-97658162FFC5}" dt="2019-11-17T20:55:13.593" v="2272"/>
          <ac:picMkLst>
            <pc:docMk/>
            <pc:sldMk cId="641244114" sldId="311"/>
            <ac:picMk id="12" creationId="{AEC79766-2C0B-4336-AD03-3EF1934770B2}"/>
          </ac:picMkLst>
        </pc:picChg>
        <pc:picChg chg="add mod">
          <ac:chgData name="Alex Pang" userId="6d3c185595e3ea4a" providerId="LiveId" clId="{67E7D09C-9ECA-4960-9263-97658162FFC5}" dt="2019-11-19T01:09:16.977" v="2396" actId="1076"/>
          <ac:picMkLst>
            <pc:docMk/>
            <pc:sldMk cId="641244114" sldId="311"/>
            <ac:picMk id="13" creationId="{5AFE6C7B-56F5-4380-9EED-74CB53018DC8}"/>
          </ac:picMkLst>
        </pc:picChg>
      </pc:sldChg>
      <pc:sldMasterChg chg="delSldLayout">
        <pc:chgData name="Alex Pang" userId="6d3c185595e3ea4a" providerId="LiveId" clId="{67E7D09C-9ECA-4960-9263-97658162FFC5}" dt="2019-11-17T05:07:22.761" v="737" actId="2696"/>
        <pc:sldMasterMkLst>
          <pc:docMk/>
          <pc:sldMasterMk cId="2798249480" sldId="2147483648"/>
        </pc:sldMasterMkLst>
      </pc:sldMasterChg>
    </pc:docChg>
  </pc:docChgLst>
  <pc:docChgLst>
    <pc:chgData name="Alex Pang" userId="6d3c185595e3ea4a" providerId="LiveId" clId="{B535515D-DA64-47F0-B8E0-D53113D2E316}"/>
    <pc:docChg chg="custSel modSld">
      <pc:chgData name="Alex Pang" userId="6d3c185595e3ea4a" providerId="LiveId" clId="{B535515D-DA64-47F0-B8E0-D53113D2E316}" dt="2019-09-21T22:02:03.660" v="7" actId="27636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5FAC-2A70-43F5-9E64-8FBC5F37C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E3845-0AC6-4420-99EE-6C4AA2FA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BA95-DC39-4380-A81F-246B5581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A144-A77B-45F4-8AB5-D4761F2B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8666-24FE-4FB9-84B8-DD50820A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9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D8E8-FE3E-45CA-8774-441779CF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1687-D3DF-4BD8-9450-FCBE128F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C4CA-29E7-4115-A38E-21A9056F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FBF0-C4D7-4ACE-BA5B-2144DAAC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4496-13E3-4907-A6A8-C220C921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1DDB9-E55F-42C0-8C29-37FBD7F35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1AE5B-392F-4808-A51C-F1315DEA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39DF-DC65-4AE4-8CF1-5DCE2D8B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80AF-380C-4639-8FBD-214C2450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5764-7CFA-4BD8-83CE-83FE3977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7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816B-48A8-4AAB-B2BE-637C2C28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0EA1-D87C-45ED-BDFA-76B9416A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1E85-169B-420F-92A2-57736777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8B3A-1F89-45B5-A85F-C261B041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E46B-8286-4125-8DEE-E530D4D8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FC14-7C37-4F0F-8BBE-AFF4B160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BF6A-C4FB-4E24-AA20-6730B336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C1FB-1AAD-422C-AE5A-A18763A5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82E1-7018-4607-995A-791AD4D2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3879-651A-45A2-898E-4B5EDBE2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1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EBDF-94ED-41B3-90E4-020B2204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D659-8957-4B53-8D09-398A89F12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3B8B3-7E76-4AFA-8967-2CFD621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18F4-2FB4-4E77-8D38-EAFAD2C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07294-F0E4-445F-A889-32C781A3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AE4AF-2EA0-4267-A56D-A0C9B57E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3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1C4-B49D-4DE4-9309-8E89BEAC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C9C-4398-483B-A6E2-9776D326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D35E6-04BB-4C3C-B6DF-A57655BA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F519D-7220-49B0-B485-7A0DFDAE6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174C3-F494-4E62-9532-E62E12500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70025-BCBC-41B5-864C-B8C8D661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25494-A9E0-402C-B573-D47E1ECB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7017D-49BD-4CDE-A5A8-C827FC12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2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9DB8-76F9-4CDB-ACCC-ED321C38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925A1-EA86-47B6-9CD7-648974A3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F5C2C-A132-4841-9058-5696E56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111A8-3D9C-4944-86D1-A5A01403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8B620-70A0-4B72-91A2-E6A57ECE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A6811-4B30-4311-8913-B904E18E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333DC-8195-4B3E-A454-43202D7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49B8-C79B-4412-A11D-C8AF0099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1241-9BE4-4638-84BD-7621CC2F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BB2E-EDA8-4002-A7C4-76704180E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4E1D4-F92A-46C7-839C-59F68D2F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33736-315B-48BD-8367-BC9A77A0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EBC3-1A39-4344-87FB-D8F9A07D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5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91F6-D566-4BDF-8E47-543F92B5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3B011-7324-42C8-A41F-F89127FAF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F824-165C-42A7-B741-E85F0EED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DE36F-6071-47F8-85B0-66E37102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D5EE2-5319-46EB-82E8-55D04CC7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9D1C3-7042-4FD8-945A-4565E484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5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FA3DE-57C2-4D76-A636-1E8F193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9C5A-B0A9-4967-A3C6-515AB8ED8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F479-49CE-4584-9DF3-3F25F4FB2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A00E-8511-4F88-A8FF-634C577C78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5477-75B1-4662-824B-D757A452A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4D55-898D-41C8-8EBD-6774C4714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4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EuBBz3bI-aA&amp;feature=youtu.be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CFF644-597E-460C-BD82-B29782E4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10" y="359790"/>
            <a:ext cx="7213632" cy="206481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Before Sheldon and Penny moves to California, they were actually in NY. And in fact they met in Queens College one day.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A64EB-FBB7-48EA-82DA-19011C36232A}"/>
              </a:ext>
            </a:extLst>
          </p:cNvPr>
          <p:cNvSpPr txBox="1"/>
          <p:nvPr/>
        </p:nvSpPr>
        <p:spPr>
          <a:xfrm>
            <a:off x="587910" y="2634275"/>
            <a:ext cx="104052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Penny:  Hey, Sheldon, What are you up to these days?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Sheldon:   Not much. But I am taking a Data Analytics class. The professor looks normal, your know, his height falls kind of between the 45% to 50% percentile, slightly below the mean. But his lecture is funny. It is absolutely an outlier. His training was in Physics which I can say with 95% confidence that it should have no correlation with computer science, right? So, I wonder how he extrapolate his Physics knowledge to Computer Science.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530D9D-4C06-4B1B-AA93-C2CB96AE3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957" y="585412"/>
            <a:ext cx="3191610" cy="28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2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F842-6EE9-477C-A6DA-484E594D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72" y="42247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Sheldon vs Penny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17B60-A6CD-43D7-AF76-FBEE09412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72" y="2015406"/>
            <a:ext cx="103761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Penny</a:t>
            </a:r>
            <a:r>
              <a:rPr lang="en-US" dirty="0"/>
              <a:t>: Did you enjoy the birthday party yesterday?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Sheldon: </a:t>
            </a:r>
            <a:r>
              <a:rPr lang="en-US" dirty="0"/>
              <a:t>There were too many weirdo and all sort of people around. The entropy is a bit too high for my liking. My alternative hypothesis is that the IQ distribution of the people in the party is highly negatively skewed. The kurtosis is obviously negative.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Hum… may be I can do a cross-validation, but if there are only 30 data points, the central limit theorem will not apply…  I will need additional sampling ideas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864E5-3CF7-45CC-9A3C-594587EAD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667" y="155102"/>
            <a:ext cx="3303453" cy="249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6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F6AF-0453-4FD0-BCDE-919B982F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Penny</a:t>
            </a:r>
            <a:r>
              <a:rPr lang="en-US" dirty="0">
                <a:solidFill>
                  <a:srgbClr val="002060"/>
                </a:solidFill>
              </a:rPr>
              <a:t>: Shall we play golf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8E4D3-F173-47F9-A732-0C5C97E8E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2040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u="sng" dirty="0"/>
              <a:t>Sheldon: </a:t>
            </a:r>
            <a:r>
              <a:rPr lang="en-US" sz="3200" dirty="0"/>
              <a:t>Well, we need to check if it will rain first, then to see if it will be windy, …, in fact I am now moving into a high dimensional space and visualizing a hyperplane to see if I can come up with the optimal decision boundary…  oh .. oh… I see my support vectors now.  The F1-score is about 90%.. OK. Yes, sure we can go now…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68F78-7B4A-4602-AC29-A576AAF0A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487"/>
          <a:stretch/>
        </p:blipFill>
        <p:spPr>
          <a:xfrm>
            <a:off x="7434470" y="1825625"/>
            <a:ext cx="4355602" cy="40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9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9CF8-E93D-489A-8B22-91D9F128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8" y="401909"/>
            <a:ext cx="7610061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On Bias and Variance Trade-off of</a:t>
            </a:r>
            <a:br>
              <a:rPr lang="en-US" sz="3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designing airplane flying from DC to NY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507E5C0-01CF-4F85-A4AD-EBD4D56B6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377248"/>
              </p:ext>
            </p:extLst>
          </p:nvPr>
        </p:nvGraphicFramePr>
        <p:xfrm>
          <a:off x="933862" y="2248990"/>
          <a:ext cx="10464610" cy="404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545417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21421473"/>
                    </a:ext>
                  </a:extLst>
                </a:gridCol>
                <a:gridCol w="2052130">
                  <a:extLst>
                    <a:ext uri="{9D8B030D-6E8A-4147-A177-3AD203B41FA5}">
                      <a16:colId xmlns:a16="http://schemas.microsoft.com/office/drawing/2014/main" val="31400872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974794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31109205"/>
                    </a:ext>
                  </a:extLst>
                </a:gridCol>
              </a:tblGrid>
              <a:tr h="1066618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Modeler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Design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Bias </a:t>
                      </a:r>
                    </a:p>
                    <a:p>
                      <a:pPr algn="ctr"/>
                      <a:r>
                        <a:rPr lang="en-US" sz="3200" dirty="0"/>
                        <a:t>(low/high)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Variance</a:t>
                      </a:r>
                    </a:p>
                    <a:p>
                      <a:pPr algn="ctr"/>
                      <a:r>
                        <a:rPr lang="en-US" sz="3200" dirty="0"/>
                        <a:t>(low/high)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Risk</a:t>
                      </a:r>
                    </a:p>
                    <a:p>
                      <a:pPr algn="ctr"/>
                      <a:r>
                        <a:rPr lang="en-US" sz="2000" dirty="0"/>
                        <a:t>(over or underfit)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14327"/>
                  </a:ext>
                </a:extLst>
              </a:tr>
              <a:tr h="993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under 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45412"/>
                  </a:ext>
                </a:extLst>
              </a:tr>
              <a:tr h="9937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838677"/>
                  </a:ext>
                </a:extLst>
              </a:tr>
              <a:tr h="993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Good 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7648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415A88D-5FD7-4DE7-84C6-AF26FD54E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995" y="4486793"/>
            <a:ext cx="1019175" cy="994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16D567-17D9-4F1D-AC87-4F5944307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995" y="3525976"/>
            <a:ext cx="1019175" cy="942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F1DABB-A7AD-4FA6-9BBA-F60DA9795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763" y="5532075"/>
            <a:ext cx="909638" cy="909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199DF2-C968-4C8B-9731-4BCCBF61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620" y="3200028"/>
            <a:ext cx="1137616" cy="10612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C17AB5-EB64-4269-A7CD-13BEFF11E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7511" y="4261237"/>
            <a:ext cx="979833" cy="12352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FE6C7B-56F5-4380-9EED-74CB53018D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8164" y="5544133"/>
            <a:ext cx="1802431" cy="9096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905A90-6D23-4944-A9C8-61529D0A2556}"/>
              </a:ext>
            </a:extLst>
          </p:cNvPr>
          <p:cNvSpPr txBox="1"/>
          <p:nvPr/>
        </p:nvSpPr>
        <p:spPr>
          <a:xfrm>
            <a:off x="928688" y="1711429"/>
            <a:ext cx="113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3C91C8-3708-4314-9E22-6A38659514F7}"/>
              </a:ext>
            </a:extLst>
          </p:cNvPr>
          <p:cNvSpPr txBox="1"/>
          <p:nvPr/>
        </p:nvSpPr>
        <p:spPr>
          <a:xfrm>
            <a:off x="1675365" y="1708530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B221D-BCE8-41E0-876D-D470320AA042}"/>
              </a:ext>
            </a:extLst>
          </p:cNvPr>
          <p:cNvSpPr txBox="1"/>
          <p:nvPr/>
        </p:nvSpPr>
        <p:spPr>
          <a:xfrm>
            <a:off x="4643229" y="1685621"/>
            <a:ext cx="113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523038-1116-4C5E-9EB0-137348F7AAB8}"/>
              </a:ext>
            </a:extLst>
          </p:cNvPr>
          <p:cNvSpPr txBox="1"/>
          <p:nvPr/>
        </p:nvSpPr>
        <p:spPr>
          <a:xfrm>
            <a:off x="3184042" y="1707446"/>
            <a:ext cx="12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Underfit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94220B-0BC4-4FD1-9848-0BE9386497A3}"/>
              </a:ext>
            </a:extLst>
          </p:cNvPr>
          <p:cNvSpPr/>
          <p:nvPr/>
        </p:nvSpPr>
        <p:spPr>
          <a:xfrm>
            <a:off x="838200" y="6441713"/>
            <a:ext cx="9857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https://www.youtube.com/watch?v=EuBBz3bI-aA&amp;feature=youtu.be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4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376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Before Sheldon and Penny moves to California, they were actually in NY. And in fact they met in Queens College one day.</vt:lpstr>
      <vt:lpstr>Sheldon vs Penny</vt:lpstr>
      <vt:lpstr>Penny: Shall we play golf today?</vt:lpstr>
      <vt:lpstr>On Bias and Variance Trade-off of designing airplane flying from DC to 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Sheldon and Penny moves to California, they were actually in NY. And in fact they met in Queens College one day.</dc:title>
  <dc:creator>Alex Pang</dc:creator>
  <cp:lastModifiedBy>Alex Pang</cp:lastModifiedBy>
  <cp:revision>1</cp:revision>
  <dcterms:created xsi:type="dcterms:W3CDTF">2019-11-17T05:40:15Z</dcterms:created>
  <dcterms:modified xsi:type="dcterms:W3CDTF">2019-11-19T01:17:50Z</dcterms:modified>
</cp:coreProperties>
</file>