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3" r:id="rId5"/>
    <p:sldId id="281" r:id="rId6"/>
    <p:sldId id="280" r:id="rId7"/>
    <p:sldId id="278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006902-626F-4128-B861-DE0165688D58}" v="47" dt="2019-11-17T21:13:27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Pang" userId="e86db100-3067-45b1-ac2a-1d285dbc5643" providerId="ADAL" clId="{24FAB7CD-7F0A-4F83-ACCC-FB5ECC77E4D1}"/>
    <pc:docChg chg="custSel addSld delSld modSld">
      <pc:chgData name="Alex Pang" userId="e86db100-3067-45b1-ac2a-1d285dbc5643" providerId="ADAL" clId="{24FAB7CD-7F0A-4F83-ACCC-FB5ECC77E4D1}" dt="2019-09-10T14:02:01.527" v="462" actId="1076"/>
      <pc:docMkLst>
        <pc:docMk/>
      </pc:docMkLst>
      <pc:sldChg chg="addSp delSp modSp">
        <pc:chgData name="Alex Pang" userId="e86db100-3067-45b1-ac2a-1d285dbc5643" providerId="ADAL" clId="{24FAB7CD-7F0A-4F83-ACCC-FB5ECC77E4D1}" dt="2019-09-10T13:56:35.522" v="252" actId="20577"/>
        <pc:sldMkLst>
          <pc:docMk/>
          <pc:sldMk cId="2494118585" sldId="278"/>
        </pc:sldMkLst>
        <pc:spChg chg="del">
          <ac:chgData name="Alex Pang" userId="e86db100-3067-45b1-ac2a-1d285dbc5643" providerId="ADAL" clId="{24FAB7CD-7F0A-4F83-ACCC-FB5ECC77E4D1}" dt="2019-09-10T13:53:52.310" v="0"/>
          <ac:spMkLst>
            <pc:docMk/>
            <pc:sldMk cId="2494118585" sldId="278"/>
            <ac:spMk id="21" creationId="{58185620-827A-4713-BB30-BB3EF7873099}"/>
          </ac:spMkLst>
        </pc:spChg>
        <pc:spChg chg="add mod">
          <ac:chgData name="Alex Pang" userId="e86db100-3067-45b1-ac2a-1d285dbc5643" providerId="ADAL" clId="{24FAB7CD-7F0A-4F83-ACCC-FB5ECC77E4D1}" dt="2019-09-10T13:54:40.684" v="78" actId="20577"/>
          <ac:spMkLst>
            <pc:docMk/>
            <pc:sldMk cId="2494118585" sldId="278"/>
            <ac:spMk id="22" creationId="{A9BF0173-4362-4E40-990F-E7EEDB37DBDE}"/>
          </ac:spMkLst>
        </pc:spChg>
        <pc:spChg chg="add mod">
          <ac:chgData name="Alex Pang" userId="e86db100-3067-45b1-ac2a-1d285dbc5643" providerId="ADAL" clId="{24FAB7CD-7F0A-4F83-ACCC-FB5ECC77E4D1}" dt="2019-09-10T13:55:55.316" v="145" actId="20577"/>
          <ac:spMkLst>
            <pc:docMk/>
            <pc:sldMk cId="2494118585" sldId="278"/>
            <ac:spMk id="35" creationId="{6A3867F0-45BE-41B7-A085-7BC053AB9A6A}"/>
          </ac:spMkLst>
        </pc:spChg>
        <pc:spChg chg="add mod">
          <ac:chgData name="Alex Pang" userId="e86db100-3067-45b1-ac2a-1d285dbc5643" providerId="ADAL" clId="{24FAB7CD-7F0A-4F83-ACCC-FB5ECC77E4D1}" dt="2019-09-10T13:56:35.522" v="252" actId="20577"/>
          <ac:spMkLst>
            <pc:docMk/>
            <pc:sldMk cId="2494118585" sldId="278"/>
            <ac:spMk id="36" creationId="{C9A01F59-B78E-4E7B-86A5-216E776E5D51}"/>
          </ac:spMkLst>
        </pc:spChg>
      </pc:sldChg>
      <pc:sldChg chg="modSp add">
        <pc:chgData name="Alex Pang" userId="e86db100-3067-45b1-ac2a-1d285dbc5643" providerId="ADAL" clId="{24FAB7CD-7F0A-4F83-ACCC-FB5ECC77E4D1}" dt="2019-09-10T14:02:01.527" v="462" actId="1076"/>
        <pc:sldMkLst>
          <pc:docMk/>
          <pc:sldMk cId="1328793228" sldId="279"/>
        </pc:sldMkLst>
        <pc:spChg chg="mod">
          <ac:chgData name="Alex Pang" userId="e86db100-3067-45b1-ac2a-1d285dbc5643" providerId="ADAL" clId="{24FAB7CD-7F0A-4F83-ACCC-FB5ECC77E4D1}" dt="2019-09-10T14:00:24.085" v="392" actId="20577"/>
          <ac:spMkLst>
            <pc:docMk/>
            <pc:sldMk cId="1328793228" sldId="279"/>
            <ac:spMk id="22" creationId="{A9BF0173-4362-4E40-990F-E7EEDB37DBDE}"/>
          </ac:spMkLst>
        </pc:spChg>
        <pc:spChg chg="mod">
          <ac:chgData name="Alex Pang" userId="e86db100-3067-45b1-ac2a-1d285dbc5643" providerId="ADAL" clId="{24FAB7CD-7F0A-4F83-ACCC-FB5ECC77E4D1}" dt="2019-09-10T14:02:01.527" v="462" actId="1076"/>
          <ac:spMkLst>
            <pc:docMk/>
            <pc:sldMk cId="1328793228" sldId="279"/>
            <ac:spMk id="35" creationId="{6A3867F0-45BE-41B7-A085-7BC053AB9A6A}"/>
          </ac:spMkLst>
        </pc:spChg>
        <pc:spChg chg="mod">
          <ac:chgData name="Alex Pang" userId="e86db100-3067-45b1-ac2a-1d285dbc5643" providerId="ADAL" clId="{24FAB7CD-7F0A-4F83-ACCC-FB5ECC77E4D1}" dt="2019-09-10T13:59:56.034" v="370"/>
          <ac:spMkLst>
            <pc:docMk/>
            <pc:sldMk cId="1328793228" sldId="279"/>
            <ac:spMk id="36" creationId="{C9A01F59-B78E-4E7B-86A5-216E776E5D51}"/>
          </ac:spMkLst>
        </pc:spChg>
        <pc:picChg chg="mod">
          <ac:chgData name="Alex Pang" userId="e86db100-3067-45b1-ac2a-1d285dbc5643" providerId="ADAL" clId="{24FAB7CD-7F0A-4F83-ACCC-FB5ECC77E4D1}" dt="2019-09-10T13:59:02.494" v="366" actId="14100"/>
          <ac:picMkLst>
            <pc:docMk/>
            <pc:sldMk cId="1328793228" sldId="279"/>
            <ac:picMk id="2" creationId="{00000000-0000-0000-0000-000000000000}"/>
          </ac:picMkLst>
        </pc:picChg>
      </pc:sldChg>
    </pc:docChg>
  </pc:docChgLst>
  <pc:docChgLst>
    <pc:chgData name="Alex Pang" userId="6d3c185595e3ea4a" providerId="LiveId" clId="{45DCC2E3-1B44-422A-9268-6E9E1EFB50DE}"/>
    <pc:docChg chg="custSel addSld delSld modSld sldOrd">
      <pc:chgData name="Alex Pang" userId="6d3c185595e3ea4a" providerId="LiveId" clId="{45DCC2E3-1B44-422A-9268-6E9E1EFB50DE}" dt="2019-09-16T03:13:58.849" v="744" actId="20577"/>
      <pc:docMkLst>
        <pc:docMk/>
      </pc:docMkLst>
      <pc:sldChg chg="modSp">
        <pc:chgData name="Alex Pang" userId="6d3c185595e3ea4a" providerId="LiveId" clId="{45DCC2E3-1B44-422A-9268-6E9E1EFB50DE}" dt="2019-09-15T14:18:03.672" v="740" actId="14100"/>
        <pc:sldMkLst>
          <pc:docMk/>
          <pc:sldMk cId="2494118585" sldId="278"/>
        </pc:sldMkLst>
        <pc:spChg chg="mod">
          <ac:chgData name="Alex Pang" userId="6d3c185595e3ea4a" providerId="LiveId" clId="{45DCC2E3-1B44-422A-9268-6E9E1EFB50DE}" dt="2019-09-15T14:17:26.038" v="738" actId="14100"/>
          <ac:spMkLst>
            <pc:docMk/>
            <pc:sldMk cId="2494118585" sldId="278"/>
            <ac:spMk id="22" creationId="{A9BF0173-4362-4E40-990F-E7EEDB37DBDE}"/>
          </ac:spMkLst>
        </pc:spChg>
        <pc:spChg chg="mod">
          <ac:chgData name="Alex Pang" userId="6d3c185595e3ea4a" providerId="LiveId" clId="{45DCC2E3-1B44-422A-9268-6E9E1EFB50DE}" dt="2019-09-15T14:17:52.438" v="739" actId="14100"/>
          <ac:spMkLst>
            <pc:docMk/>
            <pc:sldMk cId="2494118585" sldId="278"/>
            <ac:spMk id="35" creationId="{6A3867F0-45BE-41B7-A085-7BC053AB9A6A}"/>
          </ac:spMkLst>
        </pc:spChg>
        <pc:spChg chg="mod">
          <ac:chgData name="Alex Pang" userId="6d3c185595e3ea4a" providerId="LiveId" clId="{45DCC2E3-1B44-422A-9268-6E9E1EFB50DE}" dt="2019-09-15T14:18:03.672" v="740" actId="14100"/>
          <ac:spMkLst>
            <pc:docMk/>
            <pc:sldMk cId="2494118585" sldId="278"/>
            <ac:spMk id="36" creationId="{C9A01F59-B78E-4E7B-86A5-216E776E5D51}"/>
          </ac:spMkLst>
        </pc:spChg>
      </pc:sldChg>
      <pc:sldChg chg="addSp delSp modSp">
        <pc:chgData name="Alex Pang" userId="6d3c185595e3ea4a" providerId="LiveId" clId="{45DCC2E3-1B44-422A-9268-6E9E1EFB50DE}" dt="2019-09-15T14:20:18.519" v="742" actId="1076"/>
        <pc:sldMkLst>
          <pc:docMk/>
          <pc:sldMk cId="1328793228" sldId="279"/>
        </pc:sldMkLst>
        <pc:spChg chg="mod">
          <ac:chgData name="Alex Pang" userId="6d3c185595e3ea4a" providerId="LiveId" clId="{45DCC2E3-1B44-422A-9268-6E9E1EFB50DE}" dt="2019-09-12T03:40:04.718" v="387" actId="14100"/>
          <ac:spMkLst>
            <pc:docMk/>
            <pc:sldMk cId="1328793228" sldId="279"/>
            <ac:spMk id="3" creationId="{00000000-0000-0000-0000-000000000000}"/>
          </ac:spMkLst>
        </pc:spChg>
        <pc:spChg chg="mod">
          <ac:chgData name="Alex Pang" userId="6d3c185595e3ea4a" providerId="LiveId" clId="{45DCC2E3-1B44-422A-9268-6E9E1EFB50DE}" dt="2019-09-12T03:41:22.142" v="433" actId="14100"/>
          <ac:spMkLst>
            <pc:docMk/>
            <pc:sldMk cId="1328793228" sldId="279"/>
            <ac:spMk id="4" creationId="{00000000-0000-0000-0000-000000000000}"/>
          </ac:spMkLst>
        </pc:spChg>
        <pc:spChg chg="mod">
          <ac:chgData name="Alex Pang" userId="6d3c185595e3ea4a" providerId="LiveId" clId="{45DCC2E3-1B44-422A-9268-6E9E1EFB50DE}" dt="2019-09-12T03:41:35.261" v="435" actId="14100"/>
          <ac:spMkLst>
            <pc:docMk/>
            <pc:sldMk cId="1328793228" sldId="279"/>
            <ac:spMk id="8" creationId="{00000000-0000-0000-0000-000000000000}"/>
          </ac:spMkLst>
        </pc:spChg>
        <pc:spChg chg="add mod">
          <ac:chgData name="Alex Pang" userId="6d3c185595e3ea4a" providerId="LiveId" clId="{45DCC2E3-1B44-422A-9268-6E9E1EFB50DE}" dt="2019-09-12T03:42:15.519" v="439" actId="14100"/>
          <ac:spMkLst>
            <pc:docMk/>
            <pc:sldMk cId="1328793228" sldId="279"/>
            <ac:spMk id="10" creationId="{5DD76C44-0C7B-47EF-8323-BFB7ACBC9748}"/>
          </ac:spMkLst>
        </pc:spChg>
        <pc:spChg chg="add mod">
          <ac:chgData name="Alex Pang" userId="6d3c185595e3ea4a" providerId="LiveId" clId="{45DCC2E3-1B44-422A-9268-6E9E1EFB50DE}" dt="2019-09-12T03:43:31.949" v="486" actId="20577"/>
          <ac:spMkLst>
            <pc:docMk/>
            <pc:sldMk cId="1328793228" sldId="279"/>
            <ac:spMk id="11" creationId="{5F5D5CA8-137F-43EF-9A39-7F442557CB2E}"/>
          </ac:spMkLst>
        </pc:spChg>
        <pc:spChg chg="mod">
          <ac:chgData name="Alex Pang" userId="6d3c185595e3ea4a" providerId="LiveId" clId="{45DCC2E3-1B44-422A-9268-6E9E1EFB50DE}" dt="2019-09-15T14:20:18.519" v="742" actId="1076"/>
          <ac:spMkLst>
            <pc:docMk/>
            <pc:sldMk cId="1328793228" sldId="279"/>
            <ac:spMk id="22" creationId="{A9BF0173-4362-4E40-990F-E7EEDB37DBDE}"/>
          </ac:spMkLst>
        </pc:spChg>
        <pc:spChg chg="mod">
          <ac:chgData name="Alex Pang" userId="6d3c185595e3ea4a" providerId="LiveId" clId="{45DCC2E3-1B44-422A-9268-6E9E1EFB50DE}" dt="2019-09-12T03:42:22.700" v="440" actId="14100"/>
          <ac:spMkLst>
            <pc:docMk/>
            <pc:sldMk cId="1328793228" sldId="279"/>
            <ac:spMk id="35" creationId="{6A3867F0-45BE-41B7-A085-7BC053AB9A6A}"/>
          </ac:spMkLst>
        </pc:spChg>
        <pc:spChg chg="mod">
          <ac:chgData name="Alex Pang" userId="6d3c185595e3ea4a" providerId="LiveId" clId="{45DCC2E3-1B44-422A-9268-6E9E1EFB50DE}" dt="2019-09-12T03:42:57.971" v="444" actId="1076"/>
          <ac:spMkLst>
            <pc:docMk/>
            <pc:sldMk cId="1328793228" sldId="279"/>
            <ac:spMk id="36" creationId="{C9A01F59-B78E-4E7B-86A5-216E776E5D51}"/>
          </ac:spMkLst>
        </pc:spChg>
        <pc:picChg chg="del mod">
          <ac:chgData name="Alex Pang" userId="6d3c185595e3ea4a" providerId="LiveId" clId="{45DCC2E3-1B44-422A-9268-6E9E1EFB50DE}" dt="2019-09-12T03:38:07.841" v="293"/>
          <ac:picMkLst>
            <pc:docMk/>
            <pc:sldMk cId="1328793228" sldId="279"/>
            <ac:picMk id="2" creationId="{00000000-0000-0000-0000-000000000000}"/>
          </ac:picMkLst>
        </pc:picChg>
        <pc:picChg chg="add mod">
          <ac:chgData name="Alex Pang" userId="6d3c185595e3ea4a" providerId="LiveId" clId="{45DCC2E3-1B44-422A-9268-6E9E1EFB50DE}" dt="2019-09-12T03:38:13.897" v="294" actId="1076"/>
          <ac:picMkLst>
            <pc:docMk/>
            <pc:sldMk cId="1328793228" sldId="279"/>
            <ac:picMk id="5" creationId="{DCE112DA-4857-405A-9A00-3688EDEAFBD4}"/>
          </ac:picMkLst>
        </pc:picChg>
      </pc:sldChg>
      <pc:sldChg chg="addSp delSp modSp add">
        <pc:chgData name="Alex Pang" userId="6d3c185595e3ea4a" providerId="LiveId" clId="{45DCC2E3-1B44-422A-9268-6E9E1EFB50DE}" dt="2019-09-15T14:16:59.198" v="736" actId="14100"/>
        <pc:sldMkLst>
          <pc:docMk/>
          <pc:sldMk cId="753110316" sldId="280"/>
        </pc:sldMkLst>
        <pc:spChg chg="add del mod">
          <ac:chgData name="Alex Pang" userId="6d3c185595e3ea4a" providerId="LiveId" clId="{45DCC2E3-1B44-422A-9268-6E9E1EFB50DE}" dt="2019-09-12T03:36:12.973" v="161"/>
          <ac:spMkLst>
            <pc:docMk/>
            <pc:sldMk cId="753110316" sldId="280"/>
            <ac:spMk id="6" creationId="{FBC8DDB2-1616-405B-A97F-3588D8F7D733}"/>
          </ac:spMkLst>
        </pc:spChg>
        <pc:spChg chg="add mod">
          <ac:chgData name="Alex Pang" userId="6d3c185595e3ea4a" providerId="LiveId" clId="{45DCC2E3-1B44-422A-9268-6E9E1EFB50DE}" dt="2019-09-15T14:16:59.198" v="736" actId="14100"/>
          <ac:spMkLst>
            <pc:docMk/>
            <pc:sldMk cId="753110316" sldId="280"/>
            <ac:spMk id="7" creationId="{FFC43AF1-5AF5-4B0D-9B7B-438F29ADFA31}"/>
          </ac:spMkLst>
        </pc:spChg>
        <pc:spChg chg="mod">
          <ac:chgData name="Alex Pang" userId="6d3c185595e3ea4a" providerId="LiveId" clId="{45DCC2E3-1B44-422A-9268-6E9E1EFB50DE}" dt="2019-09-12T03:35:53.010" v="155" actId="20577"/>
          <ac:spMkLst>
            <pc:docMk/>
            <pc:sldMk cId="753110316" sldId="280"/>
            <ac:spMk id="22" creationId="{A9BF0173-4362-4E40-990F-E7EEDB37DBDE}"/>
          </ac:spMkLst>
        </pc:spChg>
        <pc:spChg chg="mod">
          <ac:chgData name="Alex Pang" userId="6d3c185595e3ea4a" providerId="LiveId" clId="{45DCC2E3-1B44-422A-9268-6E9E1EFB50DE}" dt="2019-09-12T03:37:45.162" v="291" actId="20577"/>
          <ac:spMkLst>
            <pc:docMk/>
            <pc:sldMk cId="753110316" sldId="280"/>
            <ac:spMk id="35" creationId="{6A3867F0-45BE-41B7-A085-7BC053AB9A6A}"/>
          </ac:spMkLst>
        </pc:spChg>
        <pc:spChg chg="del mod">
          <ac:chgData name="Alex Pang" userId="6d3c185595e3ea4a" providerId="LiveId" clId="{45DCC2E3-1B44-422A-9268-6E9E1EFB50DE}" dt="2019-09-12T03:36:06.022" v="159"/>
          <ac:spMkLst>
            <pc:docMk/>
            <pc:sldMk cId="753110316" sldId="280"/>
            <ac:spMk id="36" creationId="{C9A01F59-B78E-4E7B-86A5-216E776E5D51}"/>
          </ac:spMkLst>
        </pc:spChg>
        <pc:picChg chg="del">
          <ac:chgData name="Alex Pang" userId="6d3c185595e3ea4a" providerId="LiveId" clId="{45DCC2E3-1B44-422A-9268-6E9E1EFB50DE}" dt="2019-09-12T03:34:46.870" v="2"/>
          <ac:picMkLst>
            <pc:docMk/>
            <pc:sldMk cId="753110316" sldId="280"/>
            <ac:picMk id="5" creationId="{DCE112DA-4857-405A-9A00-3688EDEAFBD4}"/>
          </ac:picMkLst>
        </pc:picChg>
      </pc:sldChg>
      <pc:sldChg chg="addSp delSp modSp add ord">
        <pc:chgData name="Alex Pang" userId="6d3c185595e3ea4a" providerId="LiveId" clId="{45DCC2E3-1B44-422A-9268-6E9E1EFB50DE}" dt="2019-09-16T03:13:58.849" v="744" actId="20577"/>
        <pc:sldMkLst>
          <pc:docMk/>
          <pc:sldMk cId="3266205421" sldId="281"/>
        </pc:sldMkLst>
        <pc:spChg chg="add del mod">
          <ac:chgData name="Alex Pang" userId="6d3c185595e3ea4a" providerId="LiveId" clId="{45DCC2E3-1B44-422A-9268-6E9E1EFB50DE}" dt="2019-09-15T14:13:03.814" v="646"/>
          <ac:spMkLst>
            <pc:docMk/>
            <pc:sldMk cId="3266205421" sldId="281"/>
            <ac:spMk id="2" creationId="{0AFE6BB7-7E97-421E-819A-DBA965FCB6E6}"/>
          </ac:spMkLst>
        </pc:spChg>
        <pc:spChg chg="del">
          <ac:chgData name="Alex Pang" userId="6d3c185595e3ea4a" providerId="LiveId" clId="{45DCC2E3-1B44-422A-9268-6E9E1EFB50DE}" dt="2019-09-12T03:45:16.662" v="514"/>
          <ac:spMkLst>
            <pc:docMk/>
            <pc:sldMk cId="3266205421" sldId="281"/>
            <ac:spMk id="5" creationId="{C677E591-28B8-4701-8FF5-D27F94FCE3D5}"/>
          </ac:spMkLst>
        </pc:spChg>
        <pc:spChg chg="add del mod">
          <ac:chgData name="Alex Pang" userId="6d3c185595e3ea4a" providerId="LiveId" clId="{45DCC2E3-1B44-422A-9268-6E9E1EFB50DE}" dt="2019-09-12T03:47:08.097" v="528" actId="478"/>
          <ac:spMkLst>
            <pc:docMk/>
            <pc:sldMk cId="3266205421" sldId="281"/>
            <ac:spMk id="7" creationId="{3A2C50D3-6E81-4457-8917-AB8BDF444B80}"/>
          </ac:spMkLst>
        </pc:spChg>
        <pc:spChg chg="mod">
          <ac:chgData name="Alex Pang" userId="6d3c185595e3ea4a" providerId="LiveId" clId="{45DCC2E3-1B44-422A-9268-6E9E1EFB50DE}" dt="2019-09-16T03:13:58.849" v="744" actId="20577"/>
          <ac:spMkLst>
            <pc:docMk/>
            <pc:sldMk cId="3266205421" sldId="281"/>
            <ac:spMk id="8" creationId="{00000000-0000-0000-0000-000000000000}"/>
          </ac:spMkLst>
        </pc:spChg>
        <pc:spChg chg="add del mod">
          <ac:chgData name="Alex Pang" userId="6d3c185595e3ea4a" providerId="LiveId" clId="{45DCC2E3-1B44-422A-9268-6E9E1EFB50DE}" dt="2019-09-12T03:47:08.097" v="528" actId="478"/>
          <ac:spMkLst>
            <pc:docMk/>
            <pc:sldMk cId="3266205421" sldId="281"/>
            <ac:spMk id="9" creationId="{591D40ED-6D77-43DE-8E9A-72694777F235}"/>
          </ac:spMkLst>
        </pc:spChg>
        <pc:spChg chg="add del mod">
          <ac:chgData name="Alex Pang" userId="6d3c185595e3ea4a" providerId="LiveId" clId="{45DCC2E3-1B44-422A-9268-6E9E1EFB50DE}" dt="2019-09-12T03:47:08.097" v="528" actId="478"/>
          <ac:spMkLst>
            <pc:docMk/>
            <pc:sldMk cId="3266205421" sldId="281"/>
            <ac:spMk id="10" creationId="{5ADE91F3-9EF0-431A-8C54-8C187206AF05}"/>
          </ac:spMkLst>
        </pc:spChg>
        <pc:spChg chg="add del mod">
          <ac:chgData name="Alex Pang" userId="6d3c185595e3ea4a" providerId="LiveId" clId="{45DCC2E3-1B44-422A-9268-6E9E1EFB50DE}" dt="2019-09-12T03:47:04.747" v="527"/>
          <ac:spMkLst>
            <pc:docMk/>
            <pc:sldMk cId="3266205421" sldId="281"/>
            <ac:spMk id="11" creationId="{F64D0195-9880-4549-AA75-7D2B84A7C5C0}"/>
          </ac:spMkLst>
        </pc:spChg>
        <pc:spChg chg="add del mod">
          <ac:chgData name="Alex Pang" userId="6d3c185595e3ea4a" providerId="LiveId" clId="{45DCC2E3-1B44-422A-9268-6E9E1EFB50DE}" dt="2019-09-12T03:47:08.097" v="528" actId="478"/>
          <ac:spMkLst>
            <pc:docMk/>
            <pc:sldMk cId="3266205421" sldId="281"/>
            <ac:spMk id="12" creationId="{4E6023B6-AD69-41B7-A3DE-2078F9F9D6FD}"/>
          </ac:spMkLst>
        </pc:spChg>
        <pc:spChg chg="add del mod">
          <ac:chgData name="Alex Pang" userId="6d3c185595e3ea4a" providerId="LiveId" clId="{45DCC2E3-1B44-422A-9268-6E9E1EFB50DE}" dt="2019-09-12T03:47:08.097" v="528" actId="478"/>
          <ac:spMkLst>
            <pc:docMk/>
            <pc:sldMk cId="3266205421" sldId="281"/>
            <ac:spMk id="13" creationId="{BFA7C963-00A7-4BB7-A770-C2DB7D138BF9}"/>
          </ac:spMkLst>
        </pc:spChg>
        <pc:picChg chg="add mod">
          <ac:chgData name="Alex Pang" userId="6d3c185595e3ea4a" providerId="LiveId" clId="{45DCC2E3-1B44-422A-9268-6E9E1EFB50DE}" dt="2019-09-15T14:17:17.733" v="737" actId="1076"/>
          <ac:picMkLst>
            <pc:docMk/>
            <pc:sldMk cId="3266205421" sldId="281"/>
            <ac:picMk id="5" creationId="{E8689A09-0AB2-4225-97A7-20E8FF66E7C8}"/>
          </ac:picMkLst>
        </pc:picChg>
        <pc:picChg chg="add del mod">
          <ac:chgData name="Alex Pang" userId="6d3c185595e3ea4a" providerId="LiveId" clId="{45DCC2E3-1B44-422A-9268-6E9E1EFB50DE}" dt="2019-09-12T03:47:08.097" v="528" actId="478"/>
          <ac:picMkLst>
            <pc:docMk/>
            <pc:sldMk cId="3266205421" sldId="281"/>
            <ac:picMk id="6" creationId="{0F70234D-EE83-4012-9775-C876DF516764}"/>
          </ac:picMkLst>
        </pc:picChg>
        <pc:picChg chg="add del mod">
          <ac:chgData name="Alex Pang" userId="6d3c185595e3ea4a" providerId="LiveId" clId="{45DCC2E3-1B44-422A-9268-6E9E1EFB50DE}" dt="2019-09-15T14:11:01.227" v="635"/>
          <ac:picMkLst>
            <pc:docMk/>
            <pc:sldMk cId="3266205421" sldId="281"/>
            <ac:picMk id="1026" creationId="{820756DB-1BCE-4DAD-B168-541E00CBE6E0}"/>
          </ac:picMkLst>
        </pc:picChg>
        <pc:picChg chg="add mod">
          <ac:chgData name="Alex Pang" userId="6d3c185595e3ea4a" providerId="LiveId" clId="{45DCC2E3-1B44-422A-9268-6E9E1EFB50DE}" dt="2019-09-15T14:15:40.780" v="696" actId="1076"/>
          <ac:picMkLst>
            <pc:docMk/>
            <pc:sldMk cId="3266205421" sldId="281"/>
            <ac:picMk id="1028" creationId="{D0F05BCF-45E5-4C2B-B1F1-D1B69C6DF38C}"/>
          </ac:picMkLst>
        </pc:picChg>
        <pc:picChg chg="add mod">
          <ac:chgData name="Alex Pang" userId="6d3c185595e3ea4a" providerId="LiveId" clId="{45DCC2E3-1B44-422A-9268-6E9E1EFB50DE}" dt="2019-09-15T14:15:36.625" v="694" actId="1076"/>
          <ac:picMkLst>
            <pc:docMk/>
            <pc:sldMk cId="3266205421" sldId="281"/>
            <ac:picMk id="1030" creationId="{EF9355AC-9DD7-4D70-93CC-927F641ECA76}"/>
          </ac:picMkLst>
        </pc:picChg>
        <pc:picChg chg="add mod">
          <ac:chgData name="Alex Pang" userId="6d3c185595e3ea4a" providerId="LiveId" clId="{45DCC2E3-1B44-422A-9268-6E9E1EFB50DE}" dt="2019-09-15T14:15:38.164" v="695" actId="1076"/>
          <ac:picMkLst>
            <pc:docMk/>
            <pc:sldMk cId="3266205421" sldId="281"/>
            <ac:picMk id="1032" creationId="{15C7D295-E259-44BE-B510-D62FE771C845}"/>
          </ac:picMkLst>
        </pc:picChg>
      </pc:sldChg>
    </pc:docChg>
  </pc:docChgLst>
  <pc:docChgLst>
    <pc:chgData name="Alex Pang" userId="6d3c185595e3ea4a" providerId="LiveId" clId="{4B006902-626F-4128-B861-DE0165688D58}"/>
    <pc:docChg chg="custSel addSld delSld modSld sldOrd">
      <pc:chgData name="Alex Pang" userId="6d3c185595e3ea4a" providerId="LiveId" clId="{4B006902-626F-4128-B861-DE0165688D58}" dt="2019-11-17T21:13:27.028" v="2158" actId="14100"/>
      <pc:docMkLst>
        <pc:docMk/>
      </pc:docMkLst>
      <pc:sldChg chg="addSp delSp modSp">
        <pc:chgData name="Alex Pang" userId="6d3c185595e3ea4a" providerId="LiveId" clId="{4B006902-626F-4128-B861-DE0165688D58}" dt="2019-11-17T21:06:11.254" v="2104" actId="20577"/>
        <pc:sldMkLst>
          <pc:docMk/>
          <pc:sldMk cId="2494118585" sldId="278"/>
        </pc:sldMkLst>
        <pc:spChg chg="add mod">
          <ac:chgData name="Alex Pang" userId="6d3c185595e3ea4a" providerId="LiveId" clId="{4B006902-626F-4128-B861-DE0165688D58}" dt="2019-11-17T21:05:02.580" v="2085" actId="255"/>
          <ac:spMkLst>
            <pc:docMk/>
            <pc:sldMk cId="2494118585" sldId="278"/>
            <ac:spMk id="5" creationId="{568791AA-4079-4E79-86B0-9C4F3C983F94}"/>
          </ac:spMkLst>
        </pc:spChg>
        <pc:spChg chg="add del mod">
          <ac:chgData name="Alex Pang" userId="6d3c185595e3ea4a" providerId="LiveId" clId="{4B006902-626F-4128-B861-DE0165688D58}" dt="2019-11-16T21:55:22.759" v="917"/>
          <ac:spMkLst>
            <pc:docMk/>
            <pc:sldMk cId="2494118585" sldId="278"/>
            <ac:spMk id="6" creationId="{B53E8A50-5962-4270-B88E-8CB4777444F4}"/>
          </ac:spMkLst>
        </pc:spChg>
        <pc:spChg chg="add mod">
          <ac:chgData name="Alex Pang" userId="6d3c185595e3ea4a" providerId="LiveId" clId="{4B006902-626F-4128-B861-DE0165688D58}" dt="2019-11-17T21:04:46.382" v="2082" actId="255"/>
          <ac:spMkLst>
            <pc:docMk/>
            <pc:sldMk cId="2494118585" sldId="278"/>
            <ac:spMk id="7" creationId="{122C0DA0-4D97-4858-BDD8-D5C9379264EA}"/>
          </ac:spMkLst>
        </pc:spChg>
        <pc:spChg chg="add mod">
          <ac:chgData name="Alex Pang" userId="6d3c185595e3ea4a" providerId="LiveId" clId="{4B006902-626F-4128-B861-DE0165688D58}" dt="2019-11-17T21:06:11.254" v="2104" actId="20577"/>
          <ac:spMkLst>
            <pc:docMk/>
            <pc:sldMk cId="2494118585" sldId="278"/>
            <ac:spMk id="9" creationId="{177F76CC-4070-4A37-976D-B50CBB07023C}"/>
          </ac:spMkLst>
        </pc:spChg>
        <pc:spChg chg="add mod">
          <ac:chgData name="Alex Pang" userId="6d3c185595e3ea4a" providerId="LiveId" clId="{4B006902-626F-4128-B861-DE0165688D58}" dt="2019-11-17T21:05:37.830" v="2097" actId="14100"/>
          <ac:spMkLst>
            <pc:docMk/>
            <pc:sldMk cId="2494118585" sldId="278"/>
            <ac:spMk id="10" creationId="{312C39DD-C354-4F8C-BFCC-EB9CD4608CD5}"/>
          </ac:spMkLst>
        </pc:spChg>
        <pc:spChg chg="mod">
          <ac:chgData name="Alex Pang" userId="6d3c185595e3ea4a" providerId="LiveId" clId="{4B006902-626F-4128-B861-DE0165688D58}" dt="2019-11-16T21:54:37.418" v="826"/>
          <ac:spMkLst>
            <pc:docMk/>
            <pc:sldMk cId="2494118585" sldId="278"/>
            <ac:spMk id="22" creationId="{A9BF0173-4362-4E40-990F-E7EEDB37DBDE}"/>
          </ac:spMkLst>
        </pc:spChg>
        <pc:spChg chg="mod">
          <ac:chgData name="Alex Pang" userId="6d3c185595e3ea4a" providerId="LiveId" clId="{4B006902-626F-4128-B861-DE0165688D58}" dt="2019-11-17T21:04:34.625" v="2081" actId="20577"/>
          <ac:spMkLst>
            <pc:docMk/>
            <pc:sldMk cId="2494118585" sldId="278"/>
            <ac:spMk id="35" creationId="{6A3867F0-45BE-41B7-A085-7BC053AB9A6A}"/>
          </ac:spMkLst>
        </pc:spChg>
        <pc:spChg chg="del mod">
          <ac:chgData name="Alex Pang" userId="6d3c185595e3ea4a" providerId="LiveId" clId="{4B006902-626F-4128-B861-DE0165688D58}" dt="2019-11-16T21:53:51.405" v="805"/>
          <ac:spMkLst>
            <pc:docMk/>
            <pc:sldMk cId="2494118585" sldId="278"/>
            <ac:spMk id="36" creationId="{C9A01F59-B78E-4E7B-86A5-216E776E5D51}"/>
          </ac:spMkLst>
        </pc:spChg>
      </pc:sldChg>
      <pc:sldChg chg="addSp delSp modSp">
        <pc:chgData name="Alex Pang" userId="6d3c185595e3ea4a" providerId="LiveId" clId="{4B006902-626F-4128-B861-DE0165688D58}" dt="2019-11-17T04:49:16.936" v="1907" actId="20577"/>
        <pc:sldMkLst>
          <pc:docMk/>
          <pc:sldMk cId="1328793228" sldId="279"/>
        </pc:sldMkLst>
        <pc:spChg chg="add mod">
          <ac:chgData name="Alex Pang" userId="6d3c185595e3ea4a" providerId="LiveId" clId="{4B006902-626F-4128-B861-DE0165688D58}" dt="2019-11-17T04:49:16.936" v="1907" actId="20577"/>
          <ac:spMkLst>
            <pc:docMk/>
            <pc:sldMk cId="1328793228" sldId="279"/>
            <ac:spMk id="2" creationId="{6FBE9850-6938-48EF-BCA5-D2F102968210}"/>
          </ac:spMkLst>
        </pc:spChg>
        <pc:spChg chg="add mod">
          <ac:chgData name="Alex Pang" userId="6d3c185595e3ea4a" providerId="LiveId" clId="{4B006902-626F-4128-B861-DE0165688D58}" dt="2019-11-16T21:51:08.577" v="427" actId="20577"/>
          <ac:spMkLst>
            <pc:docMk/>
            <pc:sldMk cId="1328793228" sldId="279"/>
            <ac:spMk id="6" creationId="{6612928B-574E-4138-9633-6C1530FBFA9E}"/>
          </ac:spMkLst>
        </pc:spChg>
        <pc:spChg chg="del mod">
          <ac:chgData name="Alex Pang" userId="6d3c185595e3ea4a" providerId="LiveId" clId="{4B006902-626F-4128-B861-DE0165688D58}" dt="2019-11-16T21:49:51.025" v="324"/>
          <ac:spMkLst>
            <pc:docMk/>
            <pc:sldMk cId="1328793228" sldId="279"/>
            <ac:spMk id="11" creationId="{5F5D5CA8-137F-43EF-9A39-7F442557CB2E}"/>
          </ac:spMkLst>
        </pc:spChg>
        <pc:spChg chg="mod">
          <ac:chgData name="Alex Pang" userId="6d3c185595e3ea4a" providerId="LiveId" clId="{4B006902-626F-4128-B861-DE0165688D58}" dt="2019-11-16T22:02:49.770" v="1568" actId="6549"/>
          <ac:spMkLst>
            <pc:docMk/>
            <pc:sldMk cId="1328793228" sldId="279"/>
            <ac:spMk id="22" creationId="{A9BF0173-4362-4E40-990F-E7EEDB37DBDE}"/>
          </ac:spMkLst>
        </pc:spChg>
        <pc:spChg chg="mod">
          <ac:chgData name="Alex Pang" userId="6d3c185595e3ea4a" providerId="LiveId" clId="{4B006902-626F-4128-B861-DE0165688D58}" dt="2019-11-16T21:49:34.832" v="314"/>
          <ac:spMkLst>
            <pc:docMk/>
            <pc:sldMk cId="1328793228" sldId="279"/>
            <ac:spMk id="35" creationId="{6A3867F0-45BE-41B7-A085-7BC053AB9A6A}"/>
          </ac:spMkLst>
        </pc:spChg>
        <pc:spChg chg="mod">
          <ac:chgData name="Alex Pang" userId="6d3c185595e3ea4a" providerId="LiveId" clId="{4B006902-626F-4128-B861-DE0165688D58}" dt="2019-11-16T22:04:09.791" v="1695" actId="20577"/>
          <ac:spMkLst>
            <pc:docMk/>
            <pc:sldMk cId="1328793228" sldId="279"/>
            <ac:spMk id="36" creationId="{C9A01F59-B78E-4E7B-86A5-216E776E5D51}"/>
          </ac:spMkLst>
        </pc:spChg>
      </pc:sldChg>
      <pc:sldChg chg="addSp delSp modSp ord">
        <pc:chgData name="Alex Pang" userId="6d3c185595e3ea4a" providerId="LiveId" clId="{4B006902-626F-4128-B861-DE0165688D58}" dt="2019-11-17T21:03:51.056" v="2061" actId="20577"/>
        <pc:sldMkLst>
          <pc:docMk/>
          <pc:sldMk cId="753110316" sldId="280"/>
        </pc:sldMkLst>
        <pc:spChg chg="add mod">
          <ac:chgData name="Alex Pang" userId="6d3c185595e3ea4a" providerId="LiveId" clId="{4B006902-626F-4128-B861-DE0165688D58}" dt="2019-11-17T21:03:07.968" v="2010" actId="255"/>
          <ac:spMkLst>
            <pc:docMk/>
            <pc:sldMk cId="753110316" sldId="280"/>
            <ac:spMk id="5" creationId="{7E1A5C9D-3760-42BE-B0A6-2C3F76F5B672}"/>
          </ac:spMkLst>
        </pc:spChg>
        <pc:spChg chg="del mod">
          <ac:chgData name="Alex Pang" userId="6d3c185595e3ea4a" providerId="LiveId" clId="{4B006902-626F-4128-B861-DE0165688D58}" dt="2019-11-17T21:01:28.750" v="1931"/>
          <ac:spMkLst>
            <pc:docMk/>
            <pc:sldMk cId="753110316" sldId="280"/>
            <ac:spMk id="7" creationId="{FFC43AF1-5AF5-4B0D-9B7B-438F29ADFA31}"/>
          </ac:spMkLst>
        </pc:spChg>
        <pc:spChg chg="mod">
          <ac:chgData name="Alex Pang" userId="6d3c185595e3ea4a" providerId="LiveId" clId="{4B006902-626F-4128-B861-DE0165688D58}" dt="2019-11-17T21:02:45.044" v="2005" actId="255"/>
          <ac:spMkLst>
            <pc:docMk/>
            <pc:sldMk cId="753110316" sldId="280"/>
            <ac:spMk id="22" creationId="{A9BF0173-4362-4E40-990F-E7EEDB37DBDE}"/>
          </ac:spMkLst>
        </pc:spChg>
        <pc:spChg chg="mod">
          <ac:chgData name="Alex Pang" userId="6d3c185595e3ea4a" providerId="LiveId" clId="{4B006902-626F-4128-B861-DE0165688D58}" dt="2019-11-17T21:03:51.056" v="2061" actId="20577"/>
          <ac:spMkLst>
            <pc:docMk/>
            <pc:sldMk cId="753110316" sldId="280"/>
            <ac:spMk id="35" creationId="{6A3867F0-45BE-41B7-A085-7BC053AB9A6A}"/>
          </ac:spMkLst>
        </pc:spChg>
      </pc:sldChg>
      <pc:sldChg chg="modSp">
        <pc:chgData name="Alex Pang" userId="6d3c185595e3ea4a" providerId="LiveId" clId="{4B006902-626F-4128-B861-DE0165688D58}" dt="2019-11-17T21:13:27.028" v="2158" actId="14100"/>
        <pc:sldMkLst>
          <pc:docMk/>
          <pc:sldMk cId="3266205421" sldId="281"/>
        </pc:sldMkLst>
        <pc:spChg chg="mod">
          <ac:chgData name="Alex Pang" userId="6d3c185595e3ea4a" providerId="LiveId" clId="{4B006902-626F-4128-B861-DE0165688D58}" dt="2019-11-17T21:00:19.123" v="1927" actId="20577"/>
          <ac:spMkLst>
            <pc:docMk/>
            <pc:sldMk cId="3266205421" sldId="281"/>
            <ac:spMk id="8" creationId="{00000000-0000-0000-0000-000000000000}"/>
          </ac:spMkLst>
        </pc:spChg>
        <pc:picChg chg="mod">
          <ac:chgData name="Alex Pang" userId="6d3c185595e3ea4a" providerId="LiveId" clId="{4B006902-626F-4128-B861-DE0165688D58}" dt="2019-11-17T21:13:16.804" v="2155" actId="1076"/>
          <ac:picMkLst>
            <pc:docMk/>
            <pc:sldMk cId="3266205421" sldId="281"/>
            <ac:picMk id="5" creationId="{E8689A09-0AB2-4225-97A7-20E8FF66E7C8}"/>
          </ac:picMkLst>
        </pc:picChg>
        <pc:picChg chg="mod">
          <ac:chgData name="Alex Pang" userId="6d3c185595e3ea4a" providerId="LiveId" clId="{4B006902-626F-4128-B861-DE0165688D58}" dt="2019-11-17T21:13:19.492" v="2156" actId="1076"/>
          <ac:picMkLst>
            <pc:docMk/>
            <pc:sldMk cId="3266205421" sldId="281"/>
            <ac:picMk id="1028" creationId="{D0F05BCF-45E5-4C2B-B1F1-D1B69C6DF38C}"/>
          </ac:picMkLst>
        </pc:picChg>
        <pc:picChg chg="mod">
          <ac:chgData name="Alex Pang" userId="6d3c185595e3ea4a" providerId="LiveId" clId="{4B006902-626F-4128-B861-DE0165688D58}" dt="2019-11-17T21:13:27.028" v="2158" actId="14100"/>
          <ac:picMkLst>
            <pc:docMk/>
            <pc:sldMk cId="3266205421" sldId="281"/>
            <ac:picMk id="1030" creationId="{EF9355AC-9DD7-4D70-93CC-927F641ECA76}"/>
          </ac:picMkLst>
        </pc:picChg>
        <pc:picChg chg="mod">
          <ac:chgData name="Alex Pang" userId="6d3c185595e3ea4a" providerId="LiveId" clId="{4B006902-626F-4128-B861-DE0165688D58}" dt="2019-11-17T21:13:22.676" v="2157" actId="1076"/>
          <ac:picMkLst>
            <pc:docMk/>
            <pc:sldMk cId="3266205421" sldId="281"/>
            <ac:picMk id="1032" creationId="{15C7D295-E259-44BE-B510-D62FE771C845}"/>
          </ac:picMkLst>
        </pc:picChg>
      </pc:sldChg>
      <pc:sldChg chg="addSp delSp modSp add del ord">
        <pc:chgData name="Alex Pang" userId="6d3c185595e3ea4a" providerId="LiveId" clId="{4B006902-626F-4128-B861-DE0165688D58}" dt="2019-11-17T21:10:31.169" v="2133" actId="2696"/>
        <pc:sldMkLst>
          <pc:docMk/>
          <pc:sldMk cId="1274306025" sldId="282"/>
        </pc:sldMkLst>
        <pc:spChg chg="mod">
          <ac:chgData name="Alex Pang" userId="6d3c185595e3ea4a" providerId="LiveId" clId="{4B006902-626F-4128-B861-DE0165688D58}" dt="2019-11-17T21:09:42.398" v="2123"/>
          <ac:spMkLst>
            <pc:docMk/>
            <pc:sldMk cId="1274306025" sldId="282"/>
            <ac:spMk id="2" creationId="{A2335527-3E35-4E1A-AC17-7311B5D417DC}"/>
          </ac:spMkLst>
        </pc:spChg>
        <pc:spChg chg="del">
          <ac:chgData name="Alex Pang" userId="6d3c185595e3ea4a" providerId="LiveId" clId="{4B006902-626F-4128-B861-DE0165688D58}" dt="2019-11-17T21:10:09.437" v="2127"/>
          <ac:spMkLst>
            <pc:docMk/>
            <pc:sldMk cId="1274306025" sldId="282"/>
            <ac:spMk id="3" creationId="{9D700E99-C6F5-4DD9-A5A7-64141E8191A4}"/>
          </ac:spMkLst>
        </pc:spChg>
        <pc:picChg chg="add">
          <ac:chgData name="Alex Pang" userId="6d3c185595e3ea4a" providerId="LiveId" clId="{4B006902-626F-4128-B861-DE0165688D58}" dt="2019-11-17T21:09:06.996" v="2107"/>
          <ac:picMkLst>
            <pc:docMk/>
            <pc:sldMk cId="1274306025" sldId="282"/>
            <ac:picMk id="4" creationId="{8BA8E3D1-C527-46F9-B568-9E4C2D8DC4D1}"/>
          </ac:picMkLst>
        </pc:picChg>
      </pc:sldChg>
      <pc:sldChg chg="del">
        <pc:chgData name="Alex Pang" userId="6d3c185595e3ea4a" providerId="LiveId" clId="{4B006902-626F-4128-B861-DE0165688D58}" dt="2019-11-16T22:04:33.694" v="1696" actId="2696"/>
        <pc:sldMkLst>
          <pc:docMk/>
          <pc:sldMk cId="879356947" sldId="283"/>
        </pc:sldMkLst>
      </pc:sldChg>
      <pc:sldChg chg="addSp delSp modSp add ord">
        <pc:chgData name="Alex Pang" userId="6d3c185595e3ea4a" providerId="LiveId" clId="{4B006902-626F-4128-B861-DE0165688D58}" dt="2019-11-17T21:10:28.845" v="2132"/>
        <pc:sldMkLst>
          <pc:docMk/>
          <pc:sldMk cId="3574973220" sldId="283"/>
        </pc:sldMkLst>
        <pc:spChg chg="mod">
          <ac:chgData name="Alex Pang" userId="6d3c185595e3ea4a" providerId="LiveId" clId="{4B006902-626F-4128-B861-DE0165688D58}" dt="2019-11-17T21:09:52.916" v="2125" actId="255"/>
          <ac:spMkLst>
            <pc:docMk/>
            <pc:sldMk cId="3574973220" sldId="283"/>
            <ac:spMk id="2" creationId="{15D31808-9954-4945-8F35-8BD31E524D2D}"/>
          </ac:spMkLst>
        </pc:spChg>
        <pc:spChg chg="del">
          <ac:chgData name="Alex Pang" userId="6d3c185595e3ea4a" providerId="LiveId" clId="{4B006902-626F-4128-B861-DE0165688D58}" dt="2019-11-17T21:09:56.249" v="2126"/>
          <ac:spMkLst>
            <pc:docMk/>
            <pc:sldMk cId="3574973220" sldId="283"/>
            <ac:spMk id="3" creationId="{B032E1D1-E321-40EB-8303-6BB485430F7F}"/>
          </ac:spMkLst>
        </pc:spChg>
        <pc:picChg chg="add mod">
          <ac:chgData name="Alex Pang" userId="6d3c185595e3ea4a" providerId="LiveId" clId="{4B006902-626F-4128-B861-DE0165688D58}" dt="2019-11-17T21:10:23.128" v="2131" actId="14100"/>
          <ac:picMkLst>
            <pc:docMk/>
            <pc:sldMk cId="3574973220" sldId="283"/>
            <ac:picMk id="4" creationId="{5DF513F2-C41B-4907-9541-E4F2CCA7B85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1856-CAB8-446C-9532-62AFEA991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DC808-ACC2-45D3-BC9A-360E34E13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D6C78-7FD4-468B-9114-5B1BDE37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54E3-67B9-43BB-A997-2099683C85EA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9F02C-612E-4A68-8908-726BA0A7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4A35E-110C-486A-B2EF-4A06F283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FF6A-9B82-42B7-8296-DAAE0A8BA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3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B4A8-7430-4E2E-A06E-8DC61280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0A346-6CE0-4ABC-8BD2-D4076B4D9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302A3-9B69-4039-B8BE-ACC1CAF7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54E3-67B9-43BB-A997-2099683C85EA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37DC4-A2F9-4A92-8025-9B3DC254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3D5B8-964C-4E10-AFF5-79A35F47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FF6A-9B82-42B7-8296-DAAE0A8BA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4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A6B648-C375-4498-9711-7694A0424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9ED11-87D3-4D30-A5D7-79367AA21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716DF-2C87-4A92-BD3F-9C3A5E03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54E3-67B9-43BB-A997-2099683C85EA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622A1-B211-45A7-9123-5A4281F0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3E4E0-828B-4E2B-80DF-C310882B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FF6A-9B82-42B7-8296-DAAE0A8BA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19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2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5962-A722-4016-B8BB-E6C2D0FE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C9D50-C634-419B-B395-33EF01E68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DAD95-F553-49FE-83DC-15DAD220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54E3-67B9-43BB-A997-2099683C85EA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A7A4B-8360-49C6-A20B-A4188842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40D26-7E2A-4288-87D3-5A7CBFB6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FF6A-9B82-42B7-8296-DAAE0A8BA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9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6FFA8-D0A4-4FD8-8203-33891E35E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ADA2F-FB72-4680-8923-9C09716FD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678CF-14F6-4718-9EC9-F596D143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54E3-67B9-43BB-A997-2099683C85EA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E8454-492A-47E8-A1A5-31DBCBD3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2604C-27FB-44E5-878D-C442BFEF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FF6A-9B82-42B7-8296-DAAE0A8BA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9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57E3-9427-4AA2-9C88-78C2D0B84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59E82-65FE-4F2E-9B4C-99318B62A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107EA-EAC2-4F3A-8204-8139488CA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82130-1F34-46B7-8635-897FFC23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54E3-67B9-43BB-A997-2099683C85EA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DD5EF-6794-43C9-87D2-A2F0B7AD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48C6D-DAA5-4DA1-994D-2ED47E5A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FF6A-9B82-42B7-8296-DAAE0A8BA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5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98D3-D2F7-4745-923D-E194EA69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90993-06A7-4AE3-BB37-C9E5F919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1BFCA-0579-4FEF-BFA3-86F62066F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D3972-CAC2-49A4-8B08-D173B7312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E465B4-56BD-46FC-B3F2-50B4AB466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23612-F89E-4196-A86C-A474884F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54E3-67B9-43BB-A997-2099683C85EA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6393D-15F4-49B3-A2F5-3B9F7E7C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D12D7-C2D4-4B02-90FA-5F540FD1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FF6A-9B82-42B7-8296-DAAE0A8BA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5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C1F8-70D4-4554-814A-C525BAB0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8EF44-3B9E-4A6D-B180-805B43BA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54E3-67B9-43BB-A997-2099683C85EA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E359F-1B20-453A-BA22-2DCF9AD2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23FEA-C42A-47D4-A7B8-D8B02F5D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FF6A-9B82-42B7-8296-DAAE0A8BA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5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963A7C-FBE8-4AEE-BBCA-87D1D981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54E3-67B9-43BB-A997-2099683C85EA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202105-C01E-4713-A069-9E019244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16AE2-CFAA-41CA-8133-118E87DD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FF6A-9B82-42B7-8296-DAAE0A8BA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9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C0D4-1BB7-4763-96F7-2E80727E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0E576-D10E-4FEC-8B0D-8745E28F7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9092C-EA95-4F0F-A4C0-933BFEE47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5E49D-00CC-41BC-9547-5AFD2B19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54E3-67B9-43BB-A997-2099683C85EA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54DEB-940E-4246-98B4-6C01F54E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32436-4C05-4C01-9303-BA36D424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FF6A-9B82-42B7-8296-DAAE0A8BA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2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C721-E6F5-46E9-9FD1-9CCEF2B4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C3C95-437F-48A2-88C2-7B5A7C72C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B8C72-6AD8-4FE8-AF4E-A828FDD8F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81D24-744D-4CE3-8F0F-928A9936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54E3-67B9-43BB-A997-2099683C85EA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9FF1A-AED8-4F06-A8BA-86FB1688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CE645-FE22-4578-80DA-3E3B49B3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FF6A-9B82-42B7-8296-DAAE0A8BA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1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5FEBE6-B6EA-4A0D-93B5-6DE29149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E04CD-9524-4E6D-A9FB-654E46E5D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69CCA-9C8C-45EF-9AF3-F9F13CEC0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F54E3-67B9-43BB-A997-2099683C85EA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18E9A-2C6A-45CB-8A90-F4FFEB9D5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3E7EB-FE3B-4E18-B738-BCB5DB791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EFF6A-9B82-42B7-8296-DAAE0A8BA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2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1808-9954-4945-8F35-8BD31E52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Where are we?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F513F2-C41B-4907-9541-E4F2CCA7B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16" y="1498070"/>
            <a:ext cx="10107536" cy="475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7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187569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Recap Data Preprocessing, SVM and Decision Trees</a:t>
            </a:r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FB31DCB3-7FA4-4607-915B-C76AA062BE9D}"/>
              </a:ext>
            </a:extLst>
          </p:cNvPr>
          <p:cNvSpPr txBox="1">
            <a:spLocks/>
          </p:cNvSpPr>
          <p:nvPr/>
        </p:nvSpPr>
        <p:spPr>
          <a:xfrm>
            <a:off x="1104620" y="3679264"/>
            <a:ext cx="9982760" cy="927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89A09-0AB2-4225-97A7-20E8FF66E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956" y="3817284"/>
            <a:ext cx="5896019" cy="2355314"/>
          </a:xfrm>
          <a:prstGeom prst="rect">
            <a:avLst/>
          </a:prstGeom>
        </p:spPr>
      </p:pic>
      <p:pic>
        <p:nvPicPr>
          <p:cNvPr id="1028" name="Picture 4" descr="Image result for python pandas meme">
            <a:extLst>
              <a:ext uri="{FF2B5EF4-FFF2-40B4-BE49-F238E27FC236}">
                <a16:creationId xmlns:a16="http://schemas.microsoft.com/office/drawing/2014/main" id="{D0F05BCF-45E5-4C2B-B1F1-D1B69C6DF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200" y="1549654"/>
            <a:ext cx="3067800" cy="214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ython pandas meme">
            <a:extLst>
              <a:ext uri="{FF2B5EF4-FFF2-40B4-BE49-F238E27FC236}">
                <a16:creationId xmlns:a16="http://schemas.microsoft.com/office/drawing/2014/main" id="{EF9355AC-9DD7-4D70-93CC-927F641EC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9" y="1549654"/>
            <a:ext cx="3851279" cy="453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ython pandas meme">
            <a:extLst>
              <a:ext uri="{FF2B5EF4-FFF2-40B4-BE49-F238E27FC236}">
                <a16:creationId xmlns:a16="http://schemas.microsoft.com/office/drawing/2014/main" id="{15C7D295-E259-44BE-B510-D62FE771C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485" y="1512968"/>
            <a:ext cx="2693029" cy="217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20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97596"/>
            <a:ext cx="2949770" cy="59345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50170" y="497597"/>
            <a:ext cx="2751760" cy="2055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50170" y="2563226"/>
            <a:ext cx="2751760" cy="2026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50170" y="4605297"/>
            <a:ext cx="2752658" cy="1812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BF0173-4362-4E40-990F-E7EEDB37DBDE}"/>
              </a:ext>
            </a:extLst>
          </p:cNvPr>
          <p:cNvSpPr txBox="1"/>
          <p:nvPr/>
        </p:nvSpPr>
        <p:spPr>
          <a:xfrm>
            <a:off x="6369050" y="736600"/>
            <a:ext cx="2260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Know how to split data into training and testing datasets</a:t>
            </a:r>
          </a:p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3867F0-45BE-41B7-A085-7BC053AB9A6A}"/>
              </a:ext>
            </a:extLst>
          </p:cNvPr>
          <p:cNvSpPr txBox="1"/>
          <p:nvPr/>
        </p:nvSpPr>
        <p:spPr>
          <a:xfrm>
            <a:off x="6395750" y="4703256"/>
            <a:ext cx="2260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Know how to create yummies, sorry, I mean, dummies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A5C9D-3760-42BE-B0A6-2C3F76F5B672}"/>
              </a:ext>
            </a:extLst>
          </p:cNvPr>
          <p:cNvSpPr txBox="1"/>
          <p:nvPr/>
        </p:nvSpPr>
        <p:spPr>
          <a:xfrm>
            <a:off x="6382400" y="2669993"/>
            <a:ext cx="22339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Know how to carry out z-score and min-max normalization </a:t>
            </a:r>
          </a:p>
        </p:txBody>
      </p:sp>
    </p:spTree>
    <p:extLst>
      <p:ext uri="{BB962C8B-B14F-4D97-AF65-F5344CB8AC3E}">
        <p14:creationId xmlns:p14="http://schemas.microsoft.com/office/powerpoint/2010/main" val="75311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374" y="497597"/>
            <a:ext cx="2942796" cy="59204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50170" y="497597"/>
            <a:ext cx="2751760" cy="2055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50170" y="2563226"/>
            <a:ext cx="2751760" cy="2026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50170" y="4605297"/>
            <a:ext cx="2752658" cy="1812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BF0173-4362-4E40-990F-E7EEDB37DBDE}"/>
              </a:ext>
            </a:extLst>
          </p:cNvPr>
          <p:cNvSpPr txBox="1"/>
          <p:nvPr/>
        </p:nvSpPr>
        <p:spPr>
          <a:xfrm>
            <a:off x="6350000" y="736600"/>
            <a:ext cx="244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3867F0-45BE-41B7-A085-7BC053AB9A6A}"/>
              </a:ext>
            </a:extLst>
          </p:cNvPr>
          <p:cNvSpPr txBox="1"/>
          <p:nvPr/>
        </p:nvSpPr>
        <p:spPr>
          <a:xfrm>
            <a:off x="6372875" y="659849"/>
            <a:ext cx="239862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 one can bully me with buzz words anymore, I know what is a Support Vector Machine now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791AA-4079-4E79-86B0-9C4F3C983F94}"/>
              </a:ext>
            </a:extLst>
          </p:cNvPr>
          <p:cNvSpPr txBox="1"/>
          <p:nvPr/>
        </p:nvSpPr>
        <p:spPr>
          <a:xfrm>
            <a:off x="6395750" y="4744002"/>
            <a:ext cx="239862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 now live in higher dimension while others still live on lower dimension.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C0DA0-4D97-4858-BDD8-D5C9379264EA}"/>
              </a:ext>
            </a:extLst>
          </p:cNvPr>
          <p:cNvSpPr txBox="1"/>
          <p:nvPr/>
        </p:nvSpPr>
        <p:spPr>
          <a:xfrm>
            <a:off x="6395750" y="2776451"/>
            <a:ext cx="25061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Know what does it means by maximizing my margin and the difference between  soft and hard margin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7F76CC-4070-4A37-976D-B50CBB07023C}"/>
              </a:ext>
            </a:extLst>
          </p:cNvPr>
          <p:cNvSpPr txBox="1"/>
          <p:nvPr/>
        </p:nvSpPr>
        <p:spPr>
          <a:xfrm>
            <a:off x="9085569" y="4744002"/>
            <a:ext cx="246056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 can visualize and will always look for  hyperplane to solve my daily problems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2C39DD-C354-4F8C-BFCC-EB9CD4608CD5}"/>
              </a:ext>
            </a:extLst>
          </p:cNvPr>
          <p:cNvSpPr/>
          <p:nvPr/>
        </p:nvSpPr>
        <p:spPr>
          <a:xfrm>
            <a:off x="8901930" y="4605297"/>
            <a:ext cx="2751760" cy="1812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1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91873" y="533009"/>
            <a:ext cx="2315128" cy="1495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91873" y="2006143"/>
            <a:ext cx="2315127" cy="1495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91873" y="4889481"/>
            <a:ext cx="2315127" cy="1589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BF0173-4362-4E40-990F-E7EEDB37DBDE}"/>
              </a:ext>
            </a:extLst>
          </p:cNvPr>
          <p:cNvSpPr txBox="1"/>
          <p:nvPr/>
        </p:nvSpPr>
        <p:spPr>
          <a:xfrm>
            <a:off x="5445880" y="776099"/>
            <a:ext cx="2104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 if else statements and how to divide and conquer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3867F0-45BE-41B7-A085-7BC053AB9A6A}"/>
              </a:ext>
            </a:extLst>
          </p:cNvPr>
          <p:cNvSpPr txBox="1"/>
          <p:nvPr/>
        </p:nvSpPr>
        <p:spPr>
          <a:xfrm>
            <a:off x="5402626" y="2177305"/>
            <a:ext cx="1795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A01F59-B78E-4E7B-86A5-216E776E5D51}"/>
              </a:ext>
            </a:extLst>
          </p:cNvPr>
          <p:cNvSpPr txBox="1"/>
          <p:nvPr/>
        </p:nvSpPr>
        <p:spPr>
          <a:xfrm>
            <a:off x="5397084" y="3749003"/>
            <a:ext cx="2162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 not just </a:t>
            </a:r>
          </a:p>
          <a:p>
            <a:r>
              <a:rPr lang="en-US" dirty="0"/>
              <a:t>E = MC^2  , but also</a:t>
            </a:r>
          </a:p>
          <a:p>
            <a:r>
              <a:rPr lang="en-US" dirty="0"/>
              <a:t>H = -  p * log 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112DA-4857-405A-9A00-3688EDEAF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698" y="497597"/>
            <a:ext cx="2162175" cy="59817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DD76C44-0C7B-47EF-8323-BFB7ACBC9748}"/>
              </a:ext>
            </a:extLst>
          </p:cNvPr>
          <p:cNvSpPr/>
          <p:nvPr/>
        </p:nvSpPr>
        <p:spPr>
          <a:xfrm>
            <a:off x="5191873" y="3501959"/>
            <a:ext cx="2315127" cy="1376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BE9850-6938-48EF-BCA5-D2F102968210}"/>
              </a:ext>
            </a:extLst>
          </p:cNvPr>
          <p:cNvSpPr/>
          <p:nvPr/>
        </p:nvSpPr>
        <p:spPr>
          <a:xfrm>
            <a:off x="5445879" y="2189373"/>
            <a:ext cx="19626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Know how to draw a decision tree to decide whether to bring an umbrella to school or not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2928B-574E-4138-9633-6C1530FBFA9E}"/>
              </a:ext>
            </a:extLst>
          </p:cNvPr>
          <p:cNvSpPr txBox="1"/>
          <p:nvPr/>
        </p:nvSpPr>
        <p:spPr>
          <a:xfrm>
            <a:off x="5397084" y="5087389"/>
            <a:ext cx="1956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 how to calculate the </a:t>
            </a:r>
          </a:p>
          <a:p>
            <a:endParaRPr lang="en-US" dirty="0"/>
          </a:p>
          <a:p>
            <a:r>
              <a:rPr lang="en-US" dirty="0"/>
              <a:t>Gini index !!!</a:t>
            </a:r>
          </a:p>
        </p:txBody>
      </p:sp>
    </p:spTree>
    <p:extLst>
      <p:ext uri="{BB962C8B-B14F-4D97-AF65-F5344CB8AC3E}">
        <p14:creationId xmlns:p14="http://schemas.microsoft.com/office/powerpoint/2010/main" val="132879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75EAD86624D147A1DAA51F928E1DB3" ma:contentTypeVersion="8" ma:contentTypeDescription="Create a new document." ma:contentTypeScope="" ma:versionID="b88fa58e9759bcc8143e7c9dc2b076ed">
  <xsd:schema xmlns:xsd="http://www.w3.org/2001/XMLSchema" xmlns:xs="http://www.w3.org/2001/XMLSchema" xmlns:p="http://schemas.microsoft.com/office/2006/metadata/properties" xmlns:ns3="07c62725-03e6-403e-94b2-544ced502017" targetNamespace="http://schemas.microsoft.com/office/2006/metadata/properties" ma:root="true" ma:fieldsID="f9d661eeecdc2e1b9b3be21a5511ba3e" ns3:_="">
    <xsd:import namespace="07c62725-03e6-403e-94b2-544ced50201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c62725-03e6-403e-94b2-544ced5020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4B6CCC-7C5B-4B3C-AB86-8F2AA9D994D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94968FE-ABC8-4806-A60E-88A42F1DD4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c62725-03e6-403e-94b2-544ced5020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0A5B2F-68C0-4485-81D1-4306924F16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161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Office Theme</vt:lpstr>
      <vt:lpstr>Where are we?</vt:lpstr>
      <vt:lpstr>Recap Data Preprocessing, SVM and Decision Trees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Pang</dc:creator>
  <cp:lastModifiedBy>Alex Pang</cp:lastModifiedBy>
  <cp:revision>1</cp:revision>
  <dcterms:created xsi:type="dcterms:W3CDTF">2019-09-10T13:51:06Z</dcterms:created>
  <dcterms:modified xsi:type="dcterms:W3CDTF">2019-11-17T21:13:35Z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0x0101008F75EAD86624D147A1DAA51F928E1DB3</vt:lpwstr>
  </property>
</Properties>
</file>