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E204F-597A-4D7B-B5F1-295A076262E6}" v="8" dt="2019-12-10T04:01:0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6d3c185595e3ea4a" providerId="LiveId" clId="{1504D8F5-7AE8-43A1-87F1-4B05A31B404E}"/>
    <pc:docChg chg="custSel addSld delSld modSld">
      <pc:chgData name="Alex Pang" userId="6d3c185595e3ea4a" providerId="LiveId" clId="{1504D8F5-7AE8-43A1-87F1-4B05A31B404E}" dt="2019-10-27T05:12:36.715" v="1115" actId="20577"/>
      <pc:docMkLst>
        <pc:docMk/>
      </pc:docMkLst>
      <pc:sldChg chg="modSp">
        <pc:chgData name="Alex Pang" userId="6d3c185595e3ea4a" providerId="LiveId" clId="{1504D8F5-7AE8-43A1-87F1-4B05A31B404E}" dt="2019-10-19T18:21:09.286" v="45" actId="6549"/>
        <pc:sldMkLst>
          <pc:docMk/>
          <pc:sldMk cId="1340313037" sldId="299"/>
        </pc:sldMkLst>
        <pc:spChg chg="mod">
          <ac:chgData name="Alex Pang" userId="6d3c185595e3ea4a" providerId="LiveId" clId="{1504D8F5-7AE8-43A1-87F1-4B05A31B404E}" dt="2019-10-19T18:21:09.286" v="45" actId="6549"/>
          <ac:spMkLst>
            <pc:docMk/>
            <pc:sldMk cId="1340313037" sldId="299"/>
            <ac:spMk id="5" creationId="{3C9DB595-DEAD-4B65-A504-2F3F5ACE39EB}"/>
          </ac:spMkLst>
        </pc:spChg>
      </pc:sldChg>
    </pc:docChg>
  </pc:docChgLst>
  <pc:docChgLst>
    <pc:chgData name="Alex Pang" userId="6d3c185595e3ea4a" providerId="LiveId" clId="{0EEE204F-597A-4D7B-B5F1-295A076262E6}"/>
    <pc:docChg chg="custSel addSld delSld modSld">
      <pc:chgData name="Alex Pang" userId="6d3c185595e3ea4a" providerId="LiveId" clId="{0EEE204F-597A-4D7B-B5F1-295A076262E6}" dt="2019-12-10T04:03:55.239" v="851" actId="2696"/>
      <pc:docMkLst>
        <pc:docMk/>
      </pc:docMkLst>
      <pc:sldChg chg="modSp">
        <pc:chgData name="Alex Pang" userId="6d3c185595e3ea4a" providerId="LiveId" clId="{0EEE204F-597A-4D7B-B5F1-295A076262E6}" dt="2019-12-10T03:52:16.216" v="70" actId="20577"/>
        <pc:sldMkLst>
          <pc:docMk/>
          <pc:sldMk cId="2549070683" sldId="297"/>
        </pc:sldMkLst>
        <pc:spChg chg="mod">
          <ac:chgData name="Alex Pang" userId="6d3c185595e3ea4a" providerId="LiveId" clId="{0EEE204F-597A-4D7B-B5F1-295A076262E6}" dt="2019-12-10T03:52:16.216" v="70" actId="20577"/>
          <ac:spMkLst>
            <pc:docMk/>
            <pc:sldMk cId="2549070683" sldId="297"/>
            <ac:spMk id="5" creationId="{3C9DB595-DEAD-4B65-A504-2F3F5ACE39EB}"/>
          </ac:spMkLst>
        </pc:spChg>
        <pc:spChg chg="mod">
          <ac:chgData name="Alex Pang" userId="6d3c185595e3ea4a" providerId="LiveId" clId="{0EEE204F-597A-4D7B-B5F1-295A076262E6}" dt="2019-12-10T03:48:58.305" v="19" actId="20577"/>
          <ac:spMkLst>
            <pc:docMk/>
            <pc:sldMk cId="2549070683" sldId="297"/>
            <ac:spMk id="8" creationId="{00000000-0000-0000-0000-000000000000}"/>
          </ac:spMkLst>
        </pc:spChg>
      </pc:sldChg>
      <pc:sldChg chg="modSp">
        <pc:chgData name="Alex Pang" userId="6d3c185595e3ea4a" providerId="LiveId" clId="{0EEE204F-597A-4D7B-B5F1-295A076262E6}" dt="2019-12-10T03:58:17.935" v="458" actId="20577"/>
        <pc:sldMkLst>
          <pc:docMk/>
          <pc:sldMk cId="1340313037" sldId="299"/>
        </pc:sldMkLst>
        <pc:spChg chg="mod">
          <ac:chgData name="Alex Pang" userId="6d3c185595e3ea4a" providerId="LiveId" clId="{0EEE204F-597A-4D7B-B5F1-295A076262E6}" dt="2019-12-10T03:58:17.935" v="458" actId="20577"/>
          <ac:spMkLst>
            <pc:docMk/>
            <pc:sldMk cId="1340313037" sldId="299"/>
            <ac:spMk id="5" creationId="{3C9DB595-DEAD-4B65-A504-2F3F5ACE39EB}"/>
          </ac:spMkLst>
        </pc:spChg>
        <pc:spChg chg="mod">
          <ac:chgData name="Alex Pang" userId="6d3c185595e3ea4a" providerId="LiveId" clId="{0EEE204F-597A-4D7B-B5F1-295A076262E6}" dt="2019-12-10T03:49:45.352" v="29" actId="20577"/>
          <ac:spMkLst>
            <pc:docMk/>
            <pc:sldMk cId="1340313037" sldId="299"/>
            <ac:spMk id="8" creationId="{00000000-0000-0000-0000-000000000000}"/>
          </ac:spMkLst>
        </pc:spChg>
      </pc:sldChg>
      <pc:sldChg chg="del">
        <pc:chgData name="Alex Pang" userId="6d3c185595e3ea4a" providerId="LiveId" clId="{0EEE204F-597A-4D7B-B5F1-295A076262E6}" dt="2019-12-10T03:59:11.234" v="461" actId="2696"/>
        <pc:sldMkLst>
          <pc:docMk/>
          <pc:sldMk cId="3117605940" sldId="300"/>
        </pc:sldMkLst>
      </pc:sldChg>
      <pc:sldChg chg="add del">
        <pc:chgData name="Alex Pang" userId="6d3c185595e3ea4a" providerId="LiveId" clId="{0EEE204F-597A-4D7B-B5F1-295A076262E6}" dt="2019-12-10T04:03:55.239" v="851" actId="2696"/>
        <pc:sldMkLst>
          <pc:docMk/>
          <pc:sldMk cId="3761115066" sldId="301"/>
        </pc:sldMkLst>
      </pc:sldChg>
      <pc:sldChg chg="modSp add">
        <pc:chgData name="Alex Pang" userId="6d3c185595e3ea4a" providerId="LiveId" clId="{0EEE204F-597A-4D7B-B5F1-295A076262E6}" dt="2019-12-10T04:03:40.447" v="850" actId="20577"/>
        <pc:sldMkLst>
          <pc:docMk/>
          <pc:sldMk cId="1667601640" sldId="302"/>
        </pc:sldMkLst>
        <pc:spChg chg="mod">
          <ac:chgData name="Alex Pang" userId="6d3c185595e3ea4a" providerId="LiveId" clId="{0EEE204F-597A-4D7B-B5F1-295A076262E6}" dt="2019-12-10T04:03:40.447" v="850" actId="20577"/>
          <ac:spMkLst>
            <pc:docMk/>
            <pc:sldMk cId="1667601640" sldId="302"/>
            <ac:spMk id="5" creationId="{3C9DB595-DEAD-4B65-A504-2F3F5ACE39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5FD6-2527-43BE-89BC-4BF27CAD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32385-D0C7-4F08-97B3-3DF1E03A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D9FE-A6B0-426B-BE0A-D86A3C68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77D5-E2DC-4758-8919-621D6939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6583-319A-4799-908B-1E20FAF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945-5032-4B16-B543-C2BAC570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CBF0-37E7-4A45-AE3E-ED300E0F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E544-92A1-4925-B3EC-3D363A7D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ACDD-E761-413D-90FB-FDD5293E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50D6-558D-485A-80A6-038B70A1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A3FCA-DF90-4D77-A346-58C0EF346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CFA7-3E47-4290-9F36-B7056234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2BB2-63D1-449A-9F5D-3E0AE9ED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5B19-1C3C-41C1-AD8F-5387314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2CEC2-FB2B-4DDE-AC26-E43ECAB5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8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557-D1C8-4409-991B-09DD09C9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7B45-116A-4B92-86A3-58AE507B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CCF4-BC92-41A0-AA25-555A42B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5830-09EC-4985-8CEB-53011A8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0938-46C1-434B-82A8-7353DF5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2FA2-2687-4B8C-BE34-1FB852D6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43EE-366E-4898-9E29-BFD14257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2DD-A68D-4BFD-92C3-49FCF823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01F3-D04A-4060-9E45-B70971D8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E4AE-5DD9-4C47-BC3E-AF3C0ABE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A2D4-0611-4AE7-B633-2D5BA5C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48E8-DF01-4D6C-AE43-3F29FE02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93DD-039C-4CFA-8778-FBAC739E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323E-4BBA-4D7B-BD7B-078A7AC1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9B02-845A-4076-BFC0-9D4673A9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BDE7-A53A-491B-9256-ABC60568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49EB-91D5-40E4-98B1-87A4440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9B6C-1259-42F1-8B3D-922AFCBD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F270-B037-4D32-AD3B-5C98718B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ADDA-7158-4567-A5EC-69CE1054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D54E2-13AA-4ECA-AD80-0C19CB4BB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76FCB-4F11-454B-B51F-7A7B1A4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89326-A7B4-4710-8A91-93B1F279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F6B6-B64A-4E88-9E23-E567699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6628-00DF-4C48-B5C8-078EBC23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F04B4-3421-477E-91D3-6C1DA5B8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C4AF4-1EF0-4F15-AB71-D02122D0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ECF2-0024-4445-AED8-8D36DDA4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94B45-AC5C-4CE1-B930-6A6CD42B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4DFB5-6308-4C9D-BD51-8C7C959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B783-6A8E-4889-B40A-2F21E1C0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E557-DCB3-4A67-944B-D898651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ECFD-5CD9-4FAB-AEBA-914BBA89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D41A-67A9-4EA8-9D4F-1BDF4B97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AE0B-980A-4EF5-BBFB-49C35F6F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BECB-A07F-463F-A915-01BB88D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25F1-454E-43A8-BF3E-E75E41E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84A9-F8BC-409A-86B9-2027E048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83B23-7D2B-45CB-A36F-0990F37DE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6311-5E51-47E7-BB4A-52EA770F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BDB2-EA9D-4D42-AD62-182F538C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6E9E-E3C7-4152-BFC1-28C3C32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D27F-3DE4-4D43-84E0-5100EBF0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CA6B-865B-487C-A432-AAE8A170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AE36-C310-42AD-9A36-95BC1F7D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6574-AE49-4C93-BFD0-C5F0CFE1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EC09-7688-4137-B874-E298C093AD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1E4C-672A-4BAA-8D0E-019176CF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9DA8-5D04-4641-A257-FE6F20CD9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AD90-1845-451D-B4DC-47A255EA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 381 Data Analytics Final Exam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21207" y="1187862"/>
            <a:ext cx="1078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join tables, various aggregate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Know your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Hypothesis Testing, Type I vs Type II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Skews and Kurtosis and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Correlation and Causation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General Machine Learning principle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Bias vs Variance, overfit vs underfit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R-squared, Adjusted-R squared, MSE, Cost function,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Logistics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Confusion matrix, Precision vs Recall, True Positive Rate, False Positive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Sigmoid function, Odd vs Probability, Principle of maximum Likelihood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 381 Data Analytics Final Exam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21207" y="1286336"/>
            <a:ext cx="10783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Margin, Soft Margin, Hyperplane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Support Vectors, Principle of Maximum Margin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C-parameters (bias and variance trade-off)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Kernel trick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Pros and Cons when compared with other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Decision 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Gini index, Entropy, Information gain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to choose which attribute to 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Ensemble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20013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 381 Data Analytics Final Exam Review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DB595-DEAD-4B65-A504-2F3F5ACE39EB}"/>
              </a:ext>
            </a:extLst>
          </p:cNvPr>
          <p:cNvSpPr txBox="1"/>
          <p:nvPr/>
        </p:nvSpPr>
        <p:spPr>
          <a:xfrm>
            <a:off x="544653" y="1286336"/>
            <a:ext cx="10783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K-means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Elbow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Naïve Bayes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Bayes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Text Mining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Stopwords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Term Frequency,  Inverse Document 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Term by Document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problem, and what is the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Advantages of using the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CS 381 Data Analytics Final Exam Review Topics</vt:lpstr>
      <vt:lpstr>CS 381 Data Analytics Final Exam Review Topics</vt:lpstr>
      <vt:lpstr>CS 381 Data Analytics Final Exam Review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381 Data Analytics Mid-Term Review Topics</dc:title>
  <dc:creator>Alex Pang</dc:creator>
  <cp:lastModifiedBy>Alex Pang</cp:lastModifiedBy>
  <cp:revision>3</cp:revision>
  <dcterms:created xsi:type="dcterms:W3CDTF">2019-10-19T18:01:05Z</dcterms:created>
  <dcterms:modified xsi:type="dcterms:W3CDTF">2019-12-10T04:04:04Z</dcterms:modified>
</cp:coreProperties>
</file>