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D2AFDFF-F2C5-42F2-9FFF-BB415F3BA43E}" type="datetimeFigureOut">
              <a:rPr lang="en-ZA" smtClean="0"/>
              <a:t>2021/07/22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BA3DDC4-49BE-4817-ADC8-50458928B832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34888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Pitching </a:t>
            </a:r>
            <a:br>
              <a:rPr lang="en-US" dirty="0" smtClean="0"/>
            </a:br>
            <a:r>
              <a:rPr lang="en-US" dirty="0" smtClean="0"/>
              <a:t>a Movie </a:t>
            </a:r>
            <a:br>
              <a:rPr lang="en-US" dirty="0" smtClean="0"/>
            </a:br>
            <a:r>
              <a:rPr lang="en-US" dirty="0" smtClean="0"/>
              <a:t>Recommender System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04664"/>
            <a:ext cx="6400800" cy="1752600"/>
          </a:xfrm>
        </p:spPr>
        <p:txBody>
          <a:bodyPr/>
          <a:lstStyle/>
          <a:p>
            <a:r>
              <a:rPr lang="en-US" dirty="0" smtClean="0"/>
              <a:t>From: </a:t>
            </a:r>
            <a:r>
              <a:rPr lang="en-US" dirty="0" smtClean="0">
                <a:solidFill>
                  <a:srgbClr val="FFFF00"/>
                </a:solidFill>
              </a:rPr>
              <a:t>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Entertainment</a:t>
            </a:r>
          </a:p>
          <a:p>
            <a:r>
              <a:rPr lang="en-US" dirty="0" smtClean="0"/>
              <a:t>To: </a:t>
            </a:r>
            <a:r>
              <a:rPr lang="en-US" dirty="0" smtClean="0">
                <a:solidFill>
                  <a:srgbClr val="C00000"/>
                </a:solidFill>
              </a:rPr>
              <a:t>Netflix</a:t>
            </a:r>
            <a:r>
              <a:rPr lang="en-US" dirty="0" smtClean="0"/>
              <a:t> stakeholders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89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to solve the problem?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573016"/>
            <a:ext cx="8229600" cy="3459707"/>
          </a:xfrm>
        </p:spPr>
      </p:pic>
    </p:spTree>
    <p:extLst>
      <p:ext uri="{BB962C8B-B14F-4D97-AF65-F5344CB8AC3E}">
        <p14:creationId xmlns:p14="http://schemas.microsoft.com/office/powerpoint/2010/main" val="74650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Johnny had a tough Week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54" y="1600200"/>
            <a:ext cx="4701292" cy="4708525"/>
          </a:xfrm>
        </p:spPr>
      </p:pic>
    </p:spTree>
    <p:extLst>
      <p:ext uri="{BB962C8B-B14F-4D97-AF65-F5344CB8AC3E}">
        <p14:creationId xmlns:p14="http://schemas.microsoft.com/office/powerpoint/2010/main" val="30370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He searches for a movie</a:t>
            </a: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74" y="1556792"/>
            <a:ext cx="3600400" cy="2010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0" y="4077072"/>
            <a:ext cx="4000847" cy="239319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26441"/>
            <a:ext cx="3672408" cy="2443821"/>
          </a:xfrm>
        </p:spPr>
      </p:pic>
    </p:spTree>
    <p:extLst>
      <p:ext uri="{BB962C8B-B14F-4D97-AF65-F5344CB8AC3E}">
        <p14:creationId xmlns:p14="http://schemas.microsoft.com/office/powerpoint/2010/main" val="9374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search is taking long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8800"/>
            <a:ext cx="4392488" cy="38085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25" b="9729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79177"/>
            <a:ext cx="7735593" cy="43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He finds a movie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2"/>
            <a:ext cx="4310825" cy="273630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75" b="100000" l="9744" r="897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1340768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Boredom strikes!</a:t>
            </a:r>
            <a:endParaRPr lang="en-ZA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250984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/>
              <a:t>He switches off the TV</a:t>
            </a:r>
            <a:br>
              <a:rPr lang="en-ZA" dirty="0" smtClean="0"/>
            </a:br>
            <a:endParaRPr lang="en-Z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36678"/>
            <a:ext cx="4392488" cy="3380157"/>
          </a:xfrm>
        </p:spPr>
      </p:pic>
    </p:spTree>
    <p:extLst>
      <p:ext uri="{BB962C8B-B14F-4D97-AF65-F5344CB8AC3E}">
        <p14:creationId xmlns:p14="http://schemas.microsoft.com/office/powerpoint/2010/main" val="173064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He plays PC games instead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9887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396537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was Johnny’s problem?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Movie finding took too long</a:t>
            </a:r>
          </a:p>
          <a:p>
            <a:r>
              <a:rPr lang="en-ZA" dirty="0" smtClean="0"/>
              <a:t>He scrolled passed good movies</a:t>
            </a:r>
          </a:p>
          <a:p>
            <a:r>
              <a:rPr lang="en-ZA" dirty="0" smtClean="0"/>
              <a:t>He ended watching a movie not suited for his taste.</a:t>
            </a:r>
          </a:p>
          <a:p>
            <a:pPr marL="137160" indent="0" algn="ctr">
              <a:buNone/>
            </a:pPr>
            <a:r>
              <a:rPr lang="en-ZA" sz="6000" dirty="0" smtClean="0">
                <a:solidFill>
                  <a:srgbClr val="92D050"/>
                </a:solidFill>
              </a:rPr>
              <a:t>Johnny’s problem is not unique</a:t>
            </a:r>
          </a:p>
        </p:txBody>
      </p:sp>
    </p:spTree>
    <p:extLst>
      <p:ext uri="{BB962C8B-B14F-4D97-AF65-F5344CB8AC3E}">
        <p14:creationId xmlns:p14="http://schemas.microsoft.com/office/powerpoint/2010/main" val="27651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78</Words>
  <Application>Microsoft Office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Pitching  a Movie  Recommender System</vt:lpstr>
      <vt:lpstr>Johnny had a tough Week</vt:lpstr>
      <vt:lpstr>He searches for a movie</vt:lpstr>
      <vt:lpstr>The search is taking long</vt:lpstr>
      <vt:lpstr>He finds a movie</vt:lpstr>
      <vt:lpstr>Boredom strikes!</vt:lpstr>
      <vt:lpstr>He switches off the TV </vt:lpstr>
      <vt:lpstr>He plays PC games instead</vt:lpstr>
      <vt:lpstr>What was Johnny’s problem?</vt:lpstr>
      <vt:lpstr>How to solve the problem?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Pitching  a Movie  Recommender System</dc:title>
  <dc:creator>Jacques Stander</dc:creator>
  <cp:lastModifiedBy>Jacques Stander</cp:lastModifiedBy>
  <cp:revision>8</cp:revision>
  <dcterms:created xsi:type="dcterms:W3CDTF">2021-07-22T06:45:48Z</dcterms:created>
  <dcterms:modified xsi:type="dcterms:W3CDTF">2021-07-22T08:29:21Z</dcterms:modified>
</cp:coreProperties>
</file>