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23" r:id="rId7"/>
    <p:sldId id="307" r:id="rId8"/>
    <p:sldId id="314" r:id="rId9"/>
    <p:sldId id="297" r:id="rId10"/>
  </p:sldIdLst>
  <p:sldSz cx="12192000" cy="6858000"/>
  <p:notesSz cx="13716000" cy="24384000"/>
  <p:defaultTextStyle>
    <a:defPPr rtl="0">
      <a:defRPr lang="de-DE"/>
    </a:defPPr>
    <a:lvl1pPr marL="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 snapToObjects="1">
      <p:cViewPr varScale="1">
        <p:scale>
          <a:sx n="118" d="100"/>
          <a:sy n="118" d="100"/>
        </p:scale>
        <p:origin x="198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30" d="100"/>
          <a:sy n="30" d="100"/>
        </p:scale>
        <p:origin x="4452" y="3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1F194BD-2269-4EFA-851F-443B834DD978}" type="datetimeyyyy">
              <a:rPr lang="de-DE" smtClean="0"/>
              <a:t>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20BD0AB-C59E-4A46-83D3-F07787446B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50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bildung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ild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Textplatzhalt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/>
            </a:lvl1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de-DE" sz="1800"/>
            </a:lvl1pPr>
            <a:lvl2pPr>
              <a:defRPr lang="de-DE" sz="1800"/>
            </a:lvl2pPr>
            <a:lvl3pPr>
              <a:defRPr lang="de-DE" sz="1800"/>
            </a:lvl3pPr>
            <a:lvl4pPr>
              <a:defRPr lang="de-DE" sz="1800"/>
            </a:lvl4pPr>
            <a:lvl5pPr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9" name="Freihand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7" name="Foliennummernplatzhalt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ild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9" name="Bild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de-DE"/>
            </a:def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de-DE" sz="2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ihand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4" name="Bild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de-DE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de-DE" sz="18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ihandform: Form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Bild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lvl="0"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Klicken Sie, um Text hinzuzufügen.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3" name="Freihandform: Form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Freihand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1" name="Freihand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3" name="Bild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Foliennummernplatzhalt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Abbildung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3" name="Bild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7" name="Bild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9" name="Bild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Foliennummernplatzhalt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de-DE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de-DE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de-DE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indent="-283464">
              <a:spcBef>
                <a:spcPts val="1000"/>
              </a:spcBef>
              <a:defRPr lang="de-DE" sz="1800"/>
            </a:lvl2pPr>
            <a:lvl3pPr indent="-283464">
              <a:spcBef>
                <a:spcPts val="1000"/>
              </a:spcBef>
              <a:defRPr lang="de-DE" sz="1800"/>
            </a:lvl3pPr>
            <a:lvl4pPr indent="-283464">
              <a:spcBef>
                <a:spcPts val="1000"/>
              </a:spcBef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21" name="Freihandform: Form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Freihandform: Form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Bild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44" name="Foliennummernplatzhalt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6" name="Bild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21" name="Bild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ihand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de-DE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de-DE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2822713"/>
            <a:ext cx="5746140" cy="405517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 err="1"/>
              <a:t>Accelerometer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327764-CBDB-16CC-4CA8-58618E23968A}"/>
              </a:ext>
            </a:extLst>
          </p:cNvPr>
          <p:cNvSpPr txBox="1"/>
          <p:nvPr/>
        </p:nvSpPr>
        <p:spPr>
          <a:xfrm>
            <a:off x="4405023" y="4444780"/>
            <a:ext cx="362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Maximilian, Tyrone &amp; Sebastian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Prototyp - Features</a:t>
            </a:r>
          </a:p>
          <a:p>
            <a:pPr rtl="0"/>
            <a:r>
              <a:rPr lang="de-DE" dirty="0"/>
              <a:t>Live Demo</a:t>
            </a:r>
          </a:p>
          <a:p>
            <a:pPr rtl="0"/>
            <a:r>
              <a:rPr lang="de-DE" dirty="0"/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 err="1"/>
              <a:t>Accelerometer</a:t>
            </a: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029CEA-BC47-D6E8-8356-B66609D6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de-DE" sz="2400" dirty="0"/>
              <a:t>Geschwindigkeitssensor: Misst, wie schnell etwas beschleunigt oder abbremst.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Schüttelsensor: Erkennt Vibrationen und Erschütterungen.</a:t>
            </a:r>
            <a:endParaRPr lang="en-US" sz="24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7844910-2F57-2A6A-E91F-0EBFCF60F8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8F63A3B-78C7-47BE-AE5E-E10140E04643}" type="slidenum">
              <a:rPr lang="de-DE" smtClean="0"/>
              <a:pPr rtl="0"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7929"/>
            <a:ext cx="5033913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3000" dirty="0"/>
              <a:t>Prototyp </a:t>
            </a:r>
            <a:br>
              <a:rPr lang="de-DE" sz="3000" dirty="0"/>
            </a:br>
            <a:r>
              <a:rPr lang="de-DE" sz="3000" dirty="0"/>
              <a:t>-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871AAB-1F19-BAC4-7FE3-381BFDEC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89" y="406337"/>
            <a:ext cx="3151297" cy="57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75B9A2-9E44-055E-DF92-B20A4836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20" y="406337"/>
            <a:ext cx="3132555" cy="57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5161746" cy="252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Live Demo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6_TF78438558_Win32" id="{E5260DE1-892A-45A6-87FB-B6B6CDB6D88C}" vid="{7982CA12-75BD-4F5A-9434-39D83265C9E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{43FC15F2-2166-4665-AD80-5C23DC64DF9D}tf78438558_win32</Template>
  <TotalTime>0</TotalTime>
  <Words>44</Words>
  <Application>Microsoft Office PowerPoint</Application>
  <PresentationFormat>Breitbild</PresentationFormat>
  <Paragraphs>17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Benutzerdefiniert</vt:lpstr>
      <vt:lpstr>Accelerometer </vt:lpstr>
      <vt:lpstr>Inhalt</vt:lpstr>
      <vt:lpstr>Accelerometer</vt:lpstr>
      <vt:lpstr>Prototyp  - Features</vt:lpstr>
      <vt:lpstr>Live Demo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Sebastian Thurnbauer</dc:creator>
  <cp:lastModifiedBy>Sebastian Thurnbauer</cp:lastModifiedBy>
  <cp:revision>2</cp:revision>
  <dcterms:created xsi:type="dcterms:W3CDTF">2024-06-12T07:26:59Z</dcterms:created>
  <dcterms:modified xsi:type="dcterms:W3CDTF">2024-06-12T09:08:08Z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