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>
        <p:scale>
          <a:sx n="92" d="100"/>
          <a:sy n="92" d="100"/>
        </p:scale>
        <p:origin x="7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37C-5FD1-2F4E-8818-012C79EC92B5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2B42-187C-2E4A-8529-D95D88EC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4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37C-5FD1-2F4E-8818-012C79EC92B5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2B42-187C-2E4A-8529-D95D88EC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9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37C-5FD1-2F4E-8818-012C79EC92B5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2B42-187C-2E4A-8529-D95D88EC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37C-5FD1-2F4E-8818-012C79EC92B5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2B42-187C-2E4A-8529-D95D88EC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37C-5FD1-2F4E-8818-012C79EC92B5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2B42-187C-2E4A-8529-D95D88EC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4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37C-5FD1-2F4E-8818-012C79EC92B5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2B42-187C-2E4A-8529-D95D88EC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1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37C-5FD1-2F4E-8818-012C79EC92B5}" type="datetimeFigureOut">
              <a:rPr lang="en-US" smtClean="0"/>
              <a:t>8/10/17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2B42-187C-2E4A-8529-D95D88EC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2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37C-5FD1-2F4E-8818-012C79EC92B5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2B42-187C-2E4A-8529-D95D88EC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37C-5FD1-2F4E-8818-012C79EC92B5}" type="datetimeFigureOut">
              <a:rPr lang="en-US" smtClean="0"/>
              <a:t>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2B42-187C-2E4A-8529-D95D88EC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8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37C-5FD1-2F4E-8818-012C79EC92B5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2B42-187C-2E4A-8529-D95D88EC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4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37C-5FD1-2F4E-8818-012C79EC92B5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2B42-187C-2E4A-8529-D95D88EC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8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8637C-5FD1-2F4E-8818-012C79EC92B5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2B42-187C-2E4A-8529-D95D88EC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7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8" y="1346957"/>
            <a:ext cx="10677859" cy="33751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9122445">
            <a:off x="2686681" y="2449915"/>
            <a:ext cx="253165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Logistic Regression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533400">
            <a:off x="7229424" y="2449914"/>
            <a:ext cx="23763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Linear Regression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5915" y="4053877"/>
            <a:ext cx="23763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Linear Regression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9569" y="2219081"/>
            <a:ext cx="979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accent6"/>
                </a:solidFill>
              </a:rPr>
              <a:t>Binary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8918" y="4053876"/>
            <a:ext cx="161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Continuous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65932" y="4053875"/>
            <a:ext cx="161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Continuous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18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S. Barrett</dc:creator>
  <cp:lastModifiedBy>Tyson S. Barrett</cp:lastModifiedBy>
  <cp:revision>2</cp:revision>
  <cp:lastPrinted>2017-08-10T21:09:45Z</cp:lastPrinted>
  <dcterms:created xsi:type="dcterms:W3CDTF">2017-08-10T21:05:06Z</dcterms:created>
  <dcterms:modified xsi:type="dcterms:W3CDTF">2017-08-11T01:06:51Z</dcterms:modified>
</cp:coreProperties>
</file>