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0" r:id="rId4"/>
    <p:sldId id="353" r:id="rId5"/>
    <p:sldId id="364" r:id="rId6"/>
    <p:sldId id="362" r:id="rId7"/>
    <p:sldId id="356" r:id="rId8"/>
    <p:sldId id="367" r:id="rId9"/>
    <p:sldId id="369" r:id="rId10"/>
    <p:sldId id="370" r:id="rId11"/>
    <p:sldId id="371" r:id="rId12"/>
    <p:sldId id="372" r:id="rId13"/>
    <p:sldId id="373" r:id="rId14"/>
    <p:sldId id="374" r:id="rId15"/>
    <p:sldId id="298" r:id="rId16"/>
    <p:sldId id="327" r:id="rId17"/>
    <p:sldId id="368" r:id="rId18"/>
    <p:sldId id="348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296"/>
  </p:normalViewPr>
  <p:slideViewPr>
    <p:cSldViewPr snapToGrid="0" snapToObjects="1">
      <p:cViewPr varScale="1">
        <p:scale>
          <a:sx n="101" d="100"/>
          <a:sy n="101" d="100"/>
        </p:scale>
        <p:origin x="1544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8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7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units are z scores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deviation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only works if the distribution of the raw scores are normally-distributed!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3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23148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11402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4862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13796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14874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Z-Scores (Chapter 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a z-score about an individual point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it possible to make a specific probability statement about a z-score if the distribution is normal?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proportion of scores are between z-scores of 0 and 1? (hint: use shading and the appendix)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89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Sample Mean Distributions (Chapter 5 and Intro to 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2366396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Why is understanding the distribution of sample means important?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error of the mean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would we get a smaller SEM?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the steps in the 6-step approach?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Another look at</a:t>
            </a:r>
          </a:p>
          <a:p>
            <a:pPr algn="ctr"/>
            <a:r>
              <a:rPr lang="en-US" sz="88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Excel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387131"/>
            <a:ext cx="6143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Standardizing (getting z-scores)</a:t>
            </a:r>
          </a:p>
        </p:txBody>
      </p:sp>
    </p:spTree>
    <p:extLst>
      <p:ext uri="{BB962C8B-B14F-4D97-AF65-F5344CB8AC3E}">
        <p14:creationId xmlns:p14="http://schemas.microsoft.com/office/powerpoint/2010/main" val="37947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1055911" y="3622757"/>
            <a:ext cx="108258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</a:t>
            </a: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with Z Scores (continued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6 and 7 in Book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124157"/>
            <a:ext cx="108258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with Z Scores (continued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6 and 7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Keep updating your Statistical 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9" y="309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1744096"/>
            <a:ext cx="79502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Which formula is for individual z scores and which is for z scores for sample means?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the six steps to hypothesis testing?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we trying to accomplish with </a:t>
            </a:r>
            <a:r>
              <a:rPr lang="en-US" sz="36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hypthesis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testing?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55F2EB-082D-1A4D-B2FA-EA5F6FE60629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2810B-44FD-F144-AC2C-A6ECE866F541}"/>
                  </a:ext>
                </a:extLst>
              </p:cNvPr>
              <p:cNvSpPr txBox="1"/>
              <p:nvPr/>
            </p:nvSpPr>
            <p:spPr>
              <a:xfrm>
                <a:off x="8699500" y="1167752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2810B-44FD-F144-AC2C-A6ECE866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0" y="1167752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847157-D552-DF44-8A4C-F555911EF531}"/>
                  </a:ext>
                </a:extLst>
              </p:cNvPr>
              <p:cNvSpPr txBox="1"/>
              <p:nvPr/>
            </p:nvSpPr>
            <p:spPr>
              <a:xfrm>
                <a:off x="8699499" y="2826121"/>
                <a:ext cx="2792239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847157-D552-DF44-8A4C-F555911E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499" y="2826121"/>
                <a:ext cx="2792239" cy="1512273"/>
              </a:xfrm>
              <a:prstGeom prst="rect">
                <a:avLst/>
              </a:prstGeom>
              <a:blipFill>
                <a:blip r:embed="rId4"/>
                <a:stretch>
                  <a:fillRect t="-40833" b="-1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 for an Individual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31537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Tells us: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the score is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above or below the mean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large (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 magnitude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the deviation from the mean is to other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/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282951"/>
            <a:ext cx="105156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This is important because of what we will talk about in Chapter 6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blipFill>
                <a:blip r:embed="rId3"/>
                <a:stretch>
                  <a:fillRect l="-1791" t="-8434" r="-1493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Standard Error of the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199" y="1760990"/>
            <a:ext cx="105156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“SEM” or “SE”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sample size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(bigger sample, smaller SEM)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us, </a:t>
            </a:r>
            <a:r>
              <a:rPr lang="en-US" sz="3200" b="1" i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if we were to collect many samples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how much the sample means would vary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blipFill>
                <a:blip r:embed="rId3"/>
                <a:stretch>
                  <a:fillRect l="-3704" r="-317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4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8F04A-1531-3E41-AD61-4C083AE88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7" t="6565" r="8685" b="6652"/>
          <a:stretch/>
        </p:blipFill>
        <p:spPr>
          <a:xfrm>
            <a:off x="3060700" y="1453627"/>
            <a:ext cx="9017000" cy="54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7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3451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724</Words>
  <Application>Microsoft Macintosh PowerPoint</Application>
  <PresentationFormat>Widescreen</PresentationFormat>
  <Paragraphs>142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PowerPoint Presentation</vt:lpstr>
      <vt:lpstr>Z-Scores for an Individual Point</vt:lpstr>
      <vt:lpstr>The Z for a Sample Mean</vt:lpstr>
      <vt:lpstr>Standard Error of the Mean</vt:lpstr>
      <vt:lpstr>Z-Score and the Standard Normal Curve</vt:lpstr>
      <vt:lpstr>Hypothesis Testing with Z Scores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an Effect Size and Describe it</vt:lpstr>
      <vt:lpstr>Interpreting the results</vt:lpstr>
      <vt:lpstr>PowerPoint Presentation</vt:lpstr>
      <vt:lpstr>Review of Z-Scores (Chapter 4)</vt:lpstr>
      <vt:lpstr>Review of Sample Mean Distributions (Chapter 5 and Intro to 6)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197</cp:revision>
  <cp:lastPrinted>2018-01-24T21:23:57Z</cp:lastPrinted>
  <dcterms:created xsi:type="dcterms:W3CDTF">2017-12-29T23:46:42Z</dcterms:created>
  <dcterms:modified xsi:type="dcterms:W3CDTF">2018-02-01T22:24:43Z</dcterms:modified>
</cp:coreProperties>
</file>