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66" r:id="rId4"/>
    <p:sldId id="263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CB925-7776-4DE1-B8F4-2B4B54D8BE32}">
          <p14:sldIdLst>
            <p14:sldId id="256"/>
            <p14:sldId id="264"/>
          </p14:sldIdLst>
        </p14:section>
        <p14:section name="Untitled Section" id="{3EE27229-10DE-43CA-8779-87A70949739D}">
          <p14:sldIdLst>
            <p14:sldId id="266"/>
            <p14:sldId id="263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899A-F6B3-4F08-8E02-A29560F00E8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536A-4431-4F60-ABAE-062E629F2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 compares the variability within each of the groups.</a:t>
            </a:r>
            <a:r>
              <a:rPr lang="en-US" baseline="0" dirty="0" smtClean="0"/>
              <a:t>  If the variability is very different you will reject the null of this test.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B536A-4431-4F60-ABAE-062E629F27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does not indicate which group was more competitive; it should include the means and SDs for each group in the report.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should include the means and SDs for each group in the report.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should include the statistical information, t (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) = obtained t, p,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B536A-4431-4F60-ABAE-062E629F27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115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15" y="18827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ACC8-FEB9-4C35-9323-E1EC1CE05573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B1BE-686C-453A-B765-3097B1ADA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91" y="5024926"/>
            <a:ext cx="7772400" cy="6813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10.2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849581"/>
            <a:ext cx="6858000" cy="57685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two-tailed independent t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5" y="0"/>
            <a:ext cx="6862274" cy="47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10.2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2185087"/>
            <a:ext cx="8172450" cy="3364706"/>
          </a:xfrm>
        </p:spPr>
        <p:txBody>
          <a:bodyPr/>
          <a:lstStyle/>
          <a:p>
            <a:r>
              <a:rPr lang="en-US" dirty="0"/>
              <a:t>Use SPSS to compute and interpret an independent t test</a:t>
            </a:r>
          </a:p>
          <a:p>
            <a:r>
              <a:rPr lang="en-US" dirty="0"/>
              <a:t>Work through all 6 steps of an independent t test hypothesis test </a:t>
            </a:r>
          </a:p>
          <a:p>
            <a:r>
              <a:rPr lang="en-US" dirty="0"/>
              <a:t>Use the </a:t>
            </a:r>
            <a:r>
              <a:rPr lang="en-US" dirty="0" err="1"/>
              <a:t>Levene’s</a:t>
            </a:r>
            <a:r>
              <a:rPr lang="en-US" dirty="0"/>
              <a:t> test provided by SPSS to assess the homogeneity of variance assumption </a:t>
            </a:r>
          </a:p>
          <a:p>
            <a:r>
              <a:rPr lang="en-US" dirty="0"/>
              <a:t>Find errors in APA style </a:t>
            </a:r>
            <a:r>
              <a:rPr lang="en-US" dirty="0" smtClean="0"/>
              <a:t>write-ups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3" y="2220565"/>
            <a:ext cx="7886700" cy="1454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values is the </a:t>
            </a:r>
            <a:r>
              <a:rPr lang="en-US" dirty="0" err="1" smtClean="0"/>
              <a:t>Levene’s</a:t>
            </a:r>
            <a:r>
              <a:rPr lang="en-US" dirty="0" smtClean="0"/>
              <a:t> </a:t>
            </a:r>
            <a:r>
              <a:rPr lang="en-US" dirty="0"/>
              <a:t>test comparing?</a:t>
            </a:r>
          </a:p>
          <a:p>
            <a:pPr marL="0" indent="0">
              <a:buNone/>
            </a:pPr>
            <a:r>
              <a:rPr lang="en-US" dirty="0"/>
              <a:t>What is the correct obtained </a:t>
            </a:r>
            <a:r>
              <a:rPr lang="en-US" i="1" dirty="0"/>
              <a:t>t</a:t>
            </a:r>
            <a:r>
              <a:rPr lang="en-US" dirty="0"/>
              <a:t> value to report and why?</a:t>
            </a:r>
          </a:p>
        </p:txBody>
      </p:sp>
    </p:spTree>
    <p:extLst>
      <p:ext uri="{BB962C8B-B14F-4D97-AF65-F5344CB8AC3E}">
        <p14:creationId xmlns:p14="http://schemas.microsoft.com/office/powerpoint/2010/main" val="8151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397586"/>
            <a:ext cx="7886700" cy="1325563"/>
          </a:xfrm>
        </p:spPr>
        <p:txBody>
          <a:bodyPr/>
          <a:lstStyle/>
          <a:p>
            <a:r>
              <a:rPr lang="en-US" dirty="0"/>
              <a:t>What needs to be in an APA style summary?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2028053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Descriptive statistics for each group</a:t>
            </a:r>
          </a:p>
          <a:p>
            <a:r>
              <a:rPr lang="en-US" dirty="0"/>
              <a:t>Pattern of the means (which group, if any, was better)</a:t>
            </a:r>
          </a:p>
          <a:p>
            <a:r>
              <a:rPr lang="en-US" dirty="0"/>
              <a:t>Significance test statistical information</a:t>
            </a:r>
          </a:p>
          <a:p>
            <a:r>
              <a:rPr lang="en-US" dirty="0"/>
              <a:t>Effect size statistical information</a:t>
            </a:r>
          </a:p>
          <a:p>
            <a:r>
              <a:rPr lang="en-US" i="1" dirty="0"/>
              <a:t>Confidence intervals (in later assignment) </a:t>
            </a:r>
          </a:p>
          <a:p>
            <a:endParaRPr lang="en-US" dirty="0"/>
          </a:p>
          <a:p>
            <a:r>
              <a:rPr lang="en-US" dirty="0"/>
              <a:t>Identify the first 4 components in the following report.</a:t>
            </a:r>
          </a:p>
          <a:p>
            <a:endParaRPr lang="en-US" dirty="0"/>
          </a:p>
          <a:p>
            <a:r>
              <a:rPr lang="en-US" dirty="0"/>
              <a:t>Those getting treatment 2 (</a:t>
            </a:r>
            <a:r>
              <a:rPr lang="en-US" i="1" dirty="0"/>
              <a:t>M</a:t>
            </a:r>
            <a:r>
              <a:rPr lang="en-US" dirty="0"/>
              <a:t> = 15, </a:t>
            </a:r>
            <a:r>
              <a:rPr lang="en-US" i="1" dirty="0"/>
              <a:t>SD</a:t>
            </a:r>
            <a:r>
              <a:rPr lang="en-US" dirty="0"/>
              <a:t> = 5) scored higher than those getting treatment 1 (</a:t>
            </a:r>
            <a:r>
              <a:rPr lang="en-US" i="1" dirty="0"/>
              <a:t>M</a:t>
            </a:r>
            <a:r>
              <a:rPr lang="en-US" dirty="0"/>
              <a:t> = 10, </a:t>
            </a:r>
            <a:r>
              <a:rPr lang="en-US" i="1" dirty="0"/>
              <a:t>SD</a:t>
            </a:r>
            <a:r>
              <a:rPr lang="en-US" dirty="0"/>
              <a:t> = 4), </a:t>
            </a:r>
            <a:r>
              <a:rPr lang="en-US" i="1" dirty="0"/>
              <a:t>t</a:t>
            </a:r>
            <a:r>
              <a:rPr lang="en-US" dirty="0"/>
              <a:t> (20) = −</a:t>
            </a:r>
            <a:r>
              <a:rPr lang="en-US" dirty="0" smtClean="0"/>
              <a:t>2.59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&lt; .05, </a:t>
            </a:r>
            <a:r>
              <a:rPr lang="en-US" i="1" dirty="0"/>
              <a:t>d</a:t>
            </a:r>
            <a:r>
              <a:rPr lang="en-US" dirty="0"/>
              <a:t> = −</a:t>
            </a:r>
            <a:r>
              <a:rPr lang="en-US" dirty="0" smtClean="0"/>
              <a:t>1.10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4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each of the following reports?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was a significant difference between men and women on competitiveness, </a:t>
            </a:r>
            <a:r>
              <a:rPr lang="en-US" i="1" dirty="0"/>
              <a:t>t</a:t>
            </a:r>
            <a:r>
              <a:rPr lang="en-US" dirty="0"/>
              <a:t> (26) = 2.7, </a:t>
            </a:r>
            <a:r>
              <a:rPr lang="en-US" i="1" dirty="0"/>
              <a:t>p</a:t>
            </a:r>
            <a:r>
              <a:rPr lang="en-US" dirty="0"/>
              <a:t> &lt; .05, </a:t>
            </a:r>
            <a:r>
              <a:rPr lang="en-US" i="1" dirty="0"/>
              <a:t>d</a:t>
            </a:r>
            <a:r>
              <a:rPr lang="en-US" dirty="0"/>
              <a:t> = .5.</a:t>
            </a:r>
          </a:p>
          <a:p>
            <a:endParaRPr lang="en-US" dirty="0"/>
          </a:p>
          <a:p>
            <a:r>
              <a:rPr lang="en-US" dirty="0"/>
              <a:t>There was not a significant difference between 8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th</a:t>
            </a:r>
            <a:r>
              <a:rPr lang="en-US" dirty="0"/>
              <a:t> graders on the amount of time they spent using social media, t (88) = .66, p &gt; .05.</a:t>
            </a:r>
          </a:p>
          <a:p>
            <a:endParaRPr lang="en-US" dirty="0"/>
          </a:p>
          <a:p>
            <a:r>
              <a:rPr lang="en-US" dirty="0"/>
              <a:t>Those experiencing the training program (M = 11, SD = 5) made fewer errors than those in the control group (M = 15, SD, =7). </a:t>
            </a:r>
          </a:p>
        </p:txBody>
      </p:sp>
    </p:spTree>
    <p:extLst>
      <p:ext uri="{BB962C8B-B14F-4D97-AF65-F5344CB8AC3E}">
        <p14:creationId xmlns:p14="http://schemas.microsoft.com/office/powerpoint/2010/main" val="19647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369</Words>
  <Application>Microsoft Office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Activity 10.2</vt:lpstr>
      <vt:lpstr>Activity 10.2 will require you to:</vt:lpstr>
      <vt:lpstr>PowerPoint Presentation</vt:lpstr>
      <vt:lpstr>What needs to be in an APA style summary?</vt:lpstr>
      <vt:lpstr>What is wrong with each of the following reports?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t-test</dc:title>
  <dc:creator>Kieth Carlson</dc:creator>
  <cp:lastModifiedBy>SageUser</cp:lastModifiedBy>
  <cp:revision>32</cp:revision>
  <dcterms:created xsi:type="dcterms:W3CDTF">2015-10-19T12:31:52Z</dcterms:created>
  <dcterms:modified xsi:type="dcterms:W3CDTF">2017-02-22T17:46:35Z</dcterms:modified>
</cp:coreProperties>
</file>