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33" autoAdjust="0"/>
  </p:normalViewPr>
  <p:slideViewPr>
    <p:cSldViewPr snapToGrid="0"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97C0-24D9-4FB1-812B-3129806355D5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7AE2A-5EEB-45E8-8EFC-467FB595B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Repeated t test</a:t>
            </a:r>
          </a:p>
          <a:p>
            <a:pPr marL="228600" indent="-228600">
              <a:buAutoNum type="arabicPeriod"/>
            </a:pPr>
            <a:r>
              <a:rPr lang="en-US" dirty="0" smtClean="0"/>
              <a:t>Single sample t test or z for a sample mean (depending</a:t>
            </a:r>
            <a:r>
              <a:rPr lang="en-US" baseline="0" dirty="0" smtClean="0"/>
              <a:t> on if you know population standard deviation)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Independent 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7AE2A-5EEB-45E8-8EFC-467FB595B6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2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2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4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31B-2E7A-41B6-8389-3C620A8E5CD0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A24F-DB16-4ED7-90E8-A54B9334CA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368" y="4950939"/>
            <a:ext cx="7772400" cy="6349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10.3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238" y="5707447"/>
            <a:ext cx="7877432" cy="54159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to choose the correct statistic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1" y="0"/>
            <a:ext cx="6820931" cy="48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931" y="875872"/>
            <a:ext cx="7886700" cy="895263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10.3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931" y="2270468"/>
            <a:ext cx="7886700" cy="188964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Choose the correct significance test for a given scenario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necessary use Appendix J to help you  </a:t>
            </a:r>
          </a:p>
        </p:txBody>
      </p:sp>
    </p:spTree>
    <p:extLst>
      <p:ext uri="{BB962C8B-B14F-4D97-AF65-F5344CB8AC3E}">
        <p14:creationId xmlns:p14="http://schemas.microsoft.com/office/powerpoint/2010/main" val="39348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11" y="505018"/>
            <a:ext cx="8293230" cy="99417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Which significance test and why? 1- or 2-tailed?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mean test score of a group of 9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graders higher after watching an instructional video than it was before watching it?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this class of students scores different than the national average?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reported happiness of “rich” people higher that the reported happiness of “poor” people? </a:t>
            </a:r>
          </a:p>
        </p:txBody>
      </p:sp>
    </p:spTree>
    <p:extLst>
      <p:ext uri="{BB962C8B-B14F-4D97-AF65-F5344CB8AC3E}">
        <p14:creationId xmlns:p14="http://schemas.microsoft.com/office/powerpoint/2010/main" val="35393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127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Activity 10.3</vt:lpstr>
      <vt:lpstr>Activity 10.3 will require you to:</vt:lpstr>
      <vt:lpstr>Which significance test and why? 1- or 2-tailed?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Activity 10-3</dc:title>
  <dc:creator>Kieth Carlson</dc:creator>
  <cp:lastModifiedBy>SageUser</cp:lastModifiedBy>
  <cp:revision>5</cp:revision>
  <dcterms:created xsi:type="dcterms:W3CDTF">2017-01-05T10:57:43Z</dcterms:created>
  <dcterms:modified xsi:type="dcterms:W3CDTF">2017-02-22T17:46:50Z</dcterms:modified>
</cp:coreProperties>
</file>