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9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4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B32E-C9C1-481C-9660-27F73EA446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9A69-738A-4561-B488-B619C4A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379" y="4902029"/>
            <a:ext cx="6858000" cy="70481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10.4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957" y="5606848"/>
            <a:ext cx="8083377" cy="110699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Comparing independent, matched, and related research designs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3" y="0"/>
            <a:ext cx="7341976" cy="48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93" y="431029"/>
            <a:ext cx="7886700" cy="7634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10.4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93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Participate in 3 in class experiments the used three different research designs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Matched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Repeated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Compare the amount of sampling error created by each of these designs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Recognize the consequences of these differences on significance 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25694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Introduction to Activity 10.4</vt:lpstr>
      <vt:lpstr>Activity 10.4 will require you to: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Activity 10-4</dc:title>
  <dc:creator>Kieth Carlson</dc:creator>
  <cp:lastModifiedBy>SageUser</cp:lastModifiedBy>
  <cp:revision>4</cp:revision>
  <dcterms:created xsi:type="dcterms:W3CDTF">2017-01-05T12:06:25Z</dcterms:created>
  <dcterms:modified xsi:type="dcterms:W3CDTF">2017-02-22T17:47:07Z</dcterms:modified>
</cp:coreProperties>
</file>