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5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591" autoAdjust="0"/>
  </p:normalViewPr>
  <p:slideViewPr>
    <p:cSldViewPr snapToGrid="0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A9392-2B48-40E8-A7CD-0FA4E2BB360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60AC-8187-4A7A-B735-9B94C39017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860AC-8187-4A7A-B735-9B94C39017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Republicans (M = 18, SD = 1.0; 95% CI [17.75, 18.25]) were less disturbed by large income inequality in societies than Democrats. (M = 19, SD = 1.0; CI [ 18.75, 19.25]), t (60) = 3.94,</a:t>
            </a:r>
            <a:r>
              <a:rPr lang="en-US" baseline="0" dirty="0" smtClean="0"/>
              <a:t> p &lt;.01, d = 1; </a:t>
            </a:r>
            <a:r>
              <a:rPr lang="en-US" dirty="0" smtClean="0"/>
              <a:t>CI [ .45, 1.55].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860AC-8187-4A7A-B735-9B94C39017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336" y="4567963"/>
            <a:ext cx="7772400" cy="56646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10.5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8" y="5202238"/>
            <a:ext cx="8516982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Confidence intervals for mean differences between independent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0"/>
            <a:ext cx="6879772" cy="45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70" y="521881"/>
            <a:ext cx="7886700" cy="845366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10.5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570" y="1816916"/>
            <a:ext cx="7886700" cy="4351338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 and interpret confidence intervals for means and mean differences between independent samples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Recognize the distinct purposes of significance testing, effect sizes, and confidence intervals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Complete APA-style statistical reports that include  significance testing results, effect sizes and confidence 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5810" y="39125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Purposes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procedures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03403322"/>
              </p:ext>
            </p:extLst>
          </p:nvPr>
        </p:nvGraphicFramePr>
        <p:xfrm>
          <a:off x="765810" y="2345599"/>
          <a:ext cx="7612380" cy="29050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6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procedure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4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testing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Decide if a treatment worked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Determine if result is likely due to sampling error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size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how well a treatment worked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interval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a population parameter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78" y="30596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to put the statistical information in APA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8" y="1834333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Republicans were less disturbed by large income inequality in societies than Democrats.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19,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[17.75, 18.25]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(60)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3.94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 =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95% CI [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.45, 1.55]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[ 18.75, 19.25]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&lt;.05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0570" y="2762997"/>
            <a:ext cx="3495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Place each of the statistical values to the left in the appropriate spot in this APA style write up.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Then, describe what each value means.</a:t>
            </a:r>
          </a:p>
        </p:txBody>
      </p:sp>
    </p:spTree>
    <p:extLst>
      <p:ext uri="{BB962C8B-B14F-4D97-AF65-F5344CB8AC3E}">
        <p14:creationId xmlns:p14="http://schemas.microsoft.com/office/powerpoint/2010/main" val="2430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270</Words>
  <Application>Microsoft Office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Activity 10.5</vt:lpstr>
      <vt:lpstr>Activity 10.5 will require you to:</vt:lpstr>
      <vt:lpstr>Purposes of statistical procedures</vt:lpstr>
      <vt:lpstr>Where to put the statistical information in APA summaries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Purposes of Statistical Procedures</dc:title>
  <dc:creator>Jennifer Winquist</dc:creator>
  <cp:lastModifiedBy>SageUser</cp:lastModifiedBy>
  <cp:revision>30</cp:revision>
  <dcterms:created xsi:type="dcterms:W3CDTF">2015-10-08T13:45:08Z</dcterms:created>
  <dcterms:modified xsi:type="dcterms:W3CDTF">2017-02-22T17:47:25Z</dcterms:modified>
</cp:coreProperties>
</file>