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387" r:id="rId3"/>
    <p:sldId id="388" r:id="rId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00009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0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/>
            </a:lvl1pPr>
          </a:lstStyle>
          <a:p>
            <a:pPr>
              <a:defRPr/>
            </a:pPr>
            <a:fld id="{DC47818B-509B-4ECB-8247-FFDEE4671E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5237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2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82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2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9AB6E8B-506A-47D2-AD5B-699DBA02C9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41212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FBDB83C-F9DE-40FE-9D5C-CAD435B2A44B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88621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69B23-7C6A-40F0-91DE-A0250505D7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008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06E61-0E37-48AB-B8B9-1247C42425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860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36344-774C-4C16-BAA5-6F6A05373E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897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55904-31D4-49E5-8E80-520A857FA2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1107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BA2B66-37B4-4E16-9321-2417481760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013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31564-E843-48ED-A7B3-F813F9822E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42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47669-A1CB-4A1D-9345-A58599DFF2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989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7D434-A9F4-4B3B-9C5E-7B5102C88D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540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69003-B2E1-404F-BFDB-DB62A2592E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957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841D3-27A9-44DF-8243-0FAC748788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12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39951-A3E3-496C-ACE9-88041F8534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44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855BD-F0AA-4107-ABEE-9BF430D50E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671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015002-DB7A-4582-8552-C11D7C7C6F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72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9E4039C4-9C07-4BEC-AAE1-EDE3DE49F8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anose="020B0606020202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anose="020B0606020202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anose="020B0606020202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anose="020B0606020202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anose="020B0606020202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anose="020B0606020202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anose="020B0606020202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57151" y="5305425"/>
            <a:ext cx="7772400" cy="609600"/>
          </a:xfrm>
        </p:spPr>
        <p:txBody>
          <a:bodyPr anchor="ctr"/>
          <a:lstStyle/>
          <a:p>
            <a:pPr eaLnBrk="1" hangingPunct="1"/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 to Activity 11.2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47651" y="6019800"/>
            <a:ext cx="7391400" cy="609600"/>
          </a:xfrm>
        </p:spPr>
        <p:txBody>
          <a:bodyPr/>
          <a:lstStyle/>
          <a:p>
            <a:pPr eaLnBrk="1" hangingPunct="1"/>
            <a:r>
              <a:rPr lang="en-US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Independent ANOVA with SPSS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7620000" cy="5200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772400" cy="1143000"/>
          </a:xfrm>
        </p:spPr>
        <p:txBody>
          <a:bodyPr/>
          <a:lstStyle/>
          <a:p>
            <a:pPr algn="l"/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Activity 11.2 will require you to: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7772400" cy="4114800"/>
          </a:xfrm>
        </p:spPr>
        <p:txBody>
          <a:bodyPr/>
          <a:lstStyle/>
          <a:p>
            <a:pPr>
              <a:buClrTx/>
            </a:pPr>
            <a:r>
              <a:rPr lang="en-US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Work through all 6 steps of an ANOVA hypothesis test using SPSS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720634" y="533400"/>
            <a:ext cx="7772400" cy="1143000"/>
          </a:xfrm>
        </p:spPr>
        <p:txBody>
          <a:bodyPr/>
          <a:lstStyle/>
          <a:p>
            <a:pPr algn="l"/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Use the following if you need guidance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751114" y="1981200"/>
            <a:ext cx="7772400" cy="4114800"/>
          </a:xfrm>
        </p:spPr>
        <p:txBody>
          <a:bodyPr/>
          <a:lstStyle/>
          <a:p>
            <a:pPr>
              <a:buClrTx/>
            </a:pPr>
            <a:r>
              <a:rPr lang="en-US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For annotated SPSS output go to </a:t>
            </a:r>
            <a:r>
              <a:rPr lang="en-US" alt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pages 386</a:t>
            </a:r>
            <a:r>
              <a:rPr lang="en-US" sz="2400" smtClean="0"/>
              <a:t>–</a:t>
            </a:r>
            <a:r>
              <a:rPr lang="en-US" alt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387</a:t>
            </a:r>
            <a:r>
              <a:rPr lang="en-US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ClrTx/>
            </a:pPr>
            <a:r>
              <a:rPr lang="en-US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For an example APA-style summary see question 40 in Activity 11.1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tistics">
  <a:themeElements>
    <a:clrScheme name="statistics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tistic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tatistic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tistic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tistic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tistic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tistic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tistic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tistic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Settings\jwinquis\Application Data\Microsoft\Templates\statistics.pot</Template>
  <TotalTime>1539</TotalTime>
  <Words>55</Words>
  <Application>Microsoft Office PowerPoint</Application>
  <PresentationFormat>On-screen Show (4:3)</PresentationFormat>
  <Paragraphs>8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statistics</vt:lpstr>
      <vt:lpstr>Introduction to Activity 11.2</vt:lpstr>
      <vt:lpstr>Activity 11.2 will require you to:</vt:lpstr>
      <vt:lpstr>Use the following if you need guidance</vt:lpstr>
    </vt:vector>
  </TitlesOfParts>
  <Company>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Single-Factor Independent Measures Analysis of Variance</dc:title>
  <dc:creator>Valparaiso</dc:creator>
  <cp:lastModifiedBy>SageUser</cp:lastModifiedBy>
  <cp:revision>79</cp:revision>
  <dcterms:created xsi:type="dcterms:W3CDTF">2003-10-22T15:14:40Z</dcterms:created>
  <dcterms:modified xsi:type="dcterms:W3CDTF">2017-02-22T17:48:20Z</dcterms:modified>
</cp:coreProperties>
</file>