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87" r:id="rId3"/>
    <p:sldId id="388" r:id="rId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096611EC-9078-43DE-A84B-F5530688E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4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68CF27-AC8A-4C5C-90F2-3E6DA67F5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19DFA-70BE-4303-96D1-ED5A2BE4782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055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5474-94F5-4CB4-8DE9-C4A95441E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5128A-3FA1-4B94-9E9D-C2CC71BE8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2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4E536-002A-4666-8456-1FFD182092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5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31AE2-7AE2-402B-AA5C-169BB724E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3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7981B-E6AB-4E18-B1CF-4A8623633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5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CB5A-3D39-4EDC-AC82-1435CD264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3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44A1E-14A7-4957-B7A2-89F3811AA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483F-F9A4-406C-A3A7-10C1F4412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BA09-8BD9-444A-9B6B-CBDD102B3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BAC08-0162-41FB-AAAE-FEE1931E0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4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D0D2-F6FA-438E-B1DD-E98120C9D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36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0F84-F221-4626-A484-729959E71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9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7564A-B0AD-43EA-BB19-D38E82A0C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4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AB98B00-9C3F-4263-BCED-07AC845EDA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4953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Activity 11.3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6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ANOVA with SPSS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"/>
            <a:ext cx="7467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pPr algn="l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11.3 will require you to: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within- and between-group variance within the context of an independent ANOVA</a:t>
            </a:r>
          </a:p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things that increase and decrease each type of variance</a:t>
            </a:r>
          </a:p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how high and low within- and between-group variance influences the F ratio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following if you need guidance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7977" y="2057400"/>
            <a:ext cx="7772400" cy="4114800"/>
          </a:xfrm>
        </p:spPr>
        <p:txBody>
          <a:bodyPr/>
          <a:lstStyle/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annotated SPSS output go to 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pages 386</a:t>
            </a:r>
            <a:r>
              <a:rPr lang="en-US" sz="2400" smtClean="0"/>
              <a:t>–</a:t>
            </a: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387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an example APA-style summary see question 40 in Activity 11.1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s">
  <a:themeElements>
    <a:clrScheme name="statisti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tistic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tisti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tisti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tisti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Settings\jwinquis\Application Data\Microsoft\Templates\statistics.pot</Template>
  <TotalTime>1538</TotalTime>
  <Words>78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statistics</vt:lpstr>
      <vt:lpstr>Introduction to Activity 11.3</vt:lpstr>
      <vt:lpstr>Activity 11.3 will require you to:</vt:lpstr>
      <vt:lpstr>Use the following if you need guidance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Single-Factor Independent Measures Analysis of Variance</dc:title>
  <dc:creator>Valparaiso</dc:creator>
  <cp:lastModifiedBy>SageUser</cp:lastModifiedBy>
  <cp:revision>79</cp:revision>
  <dcterms:created xsi:type="dcterms:W3CDTF">2003-10-22T15:14:40Z</dcterms:created>
  <dcterms:modified xsi:type="dcterms:W3CDTF">2017-02-22T17:48:37Z</dcterms:modified>
</cp:coreProperties>
</file>