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5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3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3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2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7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6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9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4C1F4-3102-44A4-8DD7-5ADB79FE5186}" type="datetimeFigureOut">
              <a:rPr lang="en-US" smtClean="0"/>
              <a:pPr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9D6F-7F61-4746-B1C5-0B8C1FADB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223" y="4774343"/>
            <a:ext cx="6858000" cy="79131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Activity 11.5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223" y="5705796"/>
            <a:ext cx="6858000" cy="95961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ANOVAs,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Effects Sizes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3600" b="1" smtClean="0">
                <a:latin typeface="Arial" panose="020B0604020202020204" pitchFamily="34" charset="0"/>
                <a:cs typeface="Arial" panose="020B0604020202020204" pitchFamily="34" charset="0"/>
              </a:rPr>
              <a:t>Confidence Intervals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6" y="0"/>
            <a:ext cx="6590270" cy="494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7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742" y="348652"/>
            <a:ext cx="7886700" cy="82112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11.5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will require you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742" y="1776197"/>
            <a:ext cx="7886700" cy="4351338"/>
          </a:xfrm>
        </p:spPr>
        <p:txBody>
          <a:bodyPr/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 SPSS to conduct an independent ANOVA with confidence intervals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Interpret SPSS output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Compose an APA-style summary of the ANOVA results, include results from the significance test, effect sizes, and confidence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581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Purposes of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statistical procedures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58807436"/>
              </p:ext>
            </p:extLst>
          </p:nvPr>
        </p:nvGraphicFramePr>
        <p:xfrm>
          <a:off x="765810" y="2256396"/>
          <a:ext cx="7612380" cy="2905001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6060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063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3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Statistical procedure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  <a:endParaRPr lang="en-US" sz="2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041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Significance testing</a:t>
                      </a:r>
                      <a:endParaRPr lang="en-US" sz="21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Decide if a treatment worked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Determine if result is likely due to sampling error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11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Effect size</a:t>
                      </a:r>
                      <a:endParaRPr lang="en-US" sz="21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how well a treatment worked</a:t>
                      </a:r>
                      <a:endParaRPr lang="en-US" sz="2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35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Confidence interval</a:t>
                      </a:r>
                      <a:endParaRPr lang="en-US" sz="21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 a population parameter</a:t>
                      </a:r>
                      <a:endParaRPr lang="en-US" sz="2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6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91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Introduction to Activity 11.5</vt:lpstr>
      <vt:lpstr>Activity 11.5 will require you to:</vt:lpstr>
      <vt:lpstr>Purposes of statistical procedures</vt:lpstr>
    </vt:vector>
  </TitlesOfParts>
  <Company>Valparaiso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Purposes of Statistical Procedures</dc:title>
  <dc:creator>Jennifer Winquist</dc:creator>
  <cp:lastModifiedBy>SageUser</cp:lastModifiedBy>
  <cp:revision>26</cp:revision>
  <dcterms:created xsi:type="dcterms:W3CDTF">2015-10-08T13:45:08Z</dcterms:created>
  <dcterms:modified xsi:type="dcterms:W3CDTF">2017-02-22T17:49:04Z</dcterms:modified>
</cp:coreProperties>
</file>