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433" autoAdjust="0"/>
  </p:normalViewPr>
  <p:slideViewPr>
    <p:cSldViewPr snapToGrid="0">
      <p:cViewPr varScale="1">
        <p:scale>
          <a:sx n="117" d="100"/>
          <a:sy n="117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462C3-1765-44F7-82D2-79D25B0FA0F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0F346-28C4-4521-AB17-DEBDDE8AC1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43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Independent t test</a:t>
            </a:r>
          </a:p>
          <a:p>
            <a:pPr marL="228600" indent="-228600">
              <a:buAutoNum type="arabicPeriod"/>
            </a:pPr>
            <a:r>
              <a:rPr lang="en-US" dirty="0" smtClean="0"/>
              <a:t>Repeated t test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Oneway</a:t>
            </a:r>
            <a:r>
              <a:rPr lang="en-US" baseline="0" dirty="0" smtClean="0"/>
              <a:t> ANOVA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Single sample t test or z for a sample mean (depending of whether you know the population </a:t>
            </a:r>
            <a:r>
              <a:rPr lang="en-US" baseline="0" smtClean="0"/>
              <a:t>standard deviation)</a:t>
            </a:r>
            <a:endParaRPr lang="en-US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0F346-28C4-4521-AB17-DEBDDE8AC10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43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31B-2E7A-41B6-8389-3C620A8E5CD0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A24F-DB16-4ED7-90E8-A54B9334C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7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31B-2E7A-41B6-8389-3C620A8E5CD0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A24F-DB16-4ED7-90E8-A54B9334C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9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31B-2E7A-41B6-8389-3C620A8E5CD0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A24F-DB16-4ED7-90E8-A54B9334C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9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31B-2E7A-41B6-8389-3C620A8E5CD0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A24F-DB16-4ED7-90E8-A54B9334C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9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31B-2E7A-41B6-8389-3C620A8E5CD0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A24F-DB16-4ED7-90E8-A54B9334C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6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31B-2E7A-41B6-8389-3C620A8E5CD0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A24F-DB16-4ED7-90E8-A54B9334C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7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31B-2E7A-41B6-8389-3C620A8E5CD0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A24F-DB16-4ED7-90E8-A54B9334C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1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31B-2E7A-41B6-8389-3C620A8E5CD0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A24F-DB16-4ED7-90E8-A54B9334C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0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31B-2E7A-41B6-8389-3C620A8E5CD0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A24F-DB16-4ED7-90E8-A54B9334C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9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31B-2E7A-41B6-8389-3C620A8E5CD0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A24F-DB16-4ED7-90E8-A54B9334C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5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31B-2E7A-41B6-8389-3C620A8E5CD0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A24F-DB16-4ED7-90E8-A54B9334C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6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E31B-2E7A-41B6-8389-3C620A8E5CD0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EA24F-DB16-4ED7-90E8-A54B9334C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0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909" y="4883495"/>
            <a:ext cx="6858000" cy="74806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Activity 11.6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3784" y="5702142"/>
            <a:ext cx="8089557" cy="580724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How to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Choose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Correct Statistic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42" y="0"/>
            <a:ext cx="6631461" cy="497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2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55" y="340412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Activity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11.6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will require you to: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55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Choose the correct significance test for a given scenario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If necessary use Appendix J to help you  </a:t>
            </a:r>
          </a:p>
        </p:txBody>
      </p:sp>
    </p:spTree>
    <p:extLst>
      <p:ext uri="{BB962C8B-B14F-4D97-AF65-F5344CB8AC3E}">
        <p14:creationId xmlns:p14="http://schemas.microsoft.com/office/powerpoint/2010/main" val="393484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300" y="579159"/>
            <a:ext cx="8293230" cy="994172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Which significance test and why? 1- or 2-tailed?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300" y="1990382"/>
            <a:ext cx="78867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the mean test score of a group of 9</a:t>
            </a:r>
            <a:r>
              <a:rPr lang="en-US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graders higher than that of a group of 12</a:t>
            </a:r>
            <a:r>
              <a:rPr lang="en-US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graders? 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this class of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students’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scores better now than it was 1 month ago?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socio-economic status (i.e., below average, average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and above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average) associated with happiness score?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the anxiety score of a sample of yoga instructors lower than the national average?</a:t>
            </a:r>
          </a:p>
        </p:txBody>
      </p:sp>
    </p:spTree>
    <p:extLst>
      <p:ext uri="{BB962C8B-B14F-4D97-AF65-F5344CB8AC3E}">
        <p14:creationId xmlns:p14="http://schemas.microsoft.com/office/powerpoint/2010/main" val="353937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147</Words>
  <Application>Microsoft Office PowerPoint</Application>
  <PresentationFormat>On-screen Show (4:3)</PresentationFormat>
  <Paragraphs>15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Introduction to Activity 11.6</vt:lpstr>
      <vt:lpstr>Activity 11.6 will require you to:</vt:lpstr>
      <vt:lpstr>Which significance test and why? 1- or 2-tailed?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Activity 10-3</dc:title>
  <dc:creator>Kieth Carlson</dc:creator>
  <cp:lastModifiedBy>SageUser</cp:lastModifiedBy>
  <cp:revision>10</cp:revision>
  <dcterms:created xsi:type="dcterms:W3CDTF">2017-01-05T10:57:43Z</dcterms:created>
  <dcterms:modified xsi:type="dcterms:W3CDTF">2017-02-22T17:49:19Z</dcterms:modified>
</cp:coreProperties>
</file>