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1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433" autoAdjust="0"/>
  </p:normalViewPr>
  <p:slideViewPr>
    <p:cSldViewPr snapToGrid="0"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D5C76-E465-4C6D-88F9-59136AEE2C82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2BF7-C210-40AC-BEFB-1853C6A1A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8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IVs = Studying</a:t>
            </a:r>
            <a:r>
              <a:rPr lang="en-US" baseline="0" dirty="0" smtClean="0"/>
              <a:t> method (self-testing or re-reading) ;  Gender (male or female)</a:t>
            </a:r>
          </a:p>
          <a:p>
            <a:r>
              <a:rPr lang="en-US" baseline="0" dirty="0" smtClean="0"/>
              <a:t>DV = score on an exam</a:t>
            </a:r>
          </a:p>
          <a:p>
            <a:r>
              <a:rPr lang="en-US" baseline="0" dirty="0" smtClean="0"/>
              <a:t>There are 2 categorical IVs and an interval/ratio DV </a:t>
            </a:r>
          </a:p>
          <a:p>
            <a:r>
              <a:rPr lang="en-US" baseline="0" dirty="0" smtClean="0"/>
              <a:t>3; main effect of studying method, main effect of gender; interaction between studying method and gender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32BF7-C210-40AC-BEFB-1853C6A1A1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8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7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606" y="4983892"/>
            <a:ext cx="7772400" cy="840904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12.3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518" y="5967218"/>
            <a:ext cx="6858000" cy="610696"/>
          </a:xfrm>
        </p:spPr>
        <p:txBody>
          <a:bodyPr>
            <a:noAutofit/>
          </a:bodyPr>
          <a:lstStyle/>
          <a:p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Two-factor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 III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1" y="-65903"/>
            <a:ext cx="7460735" cy="51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55" y="373365"/>
            <a:ext cx="7886700" cy="9611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12.3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55" y="1850339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Identify the IVs, their levels, and the DV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Generate SPSS output for two-factor ANOVA and interpret it 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Create graphs for main effects and interactions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Summarize the results of a two-way ANOVA</a:t>
            </a:r>
          </a:p>
        </p:txBody>
      </p:sp>
    </p:spTree>
    <p:extLst>
      <p:ext uri="{BB962C8B-B14F-4D97-AF65-F5344CB8AC3E}">
        <p14:creationId xmlns:p14="http://schemas.microsoft.com/office/powerpoint/2010/main" val="19544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79" y="505169"/>
            <a:ext cx="7886700" cy="7057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79" y="1735009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 the most effective studying strategies depend on one’s gender?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Reminder had a group of males study by self-testing or by re-reading chapters.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of females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also studied by self-testing or by rereading chapters.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week later, everyone took an exam over the same material.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Identify the IV(s) and levels.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Identify the DV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Why is a 2-factor ANOVA the correct test in this situation?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many significance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tests that this study will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produce?  Name them.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189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Activity 12.3</vt:lpstr>
      <vt:lpstr>Activity 12.3 will require you to:</vt:lpstr>
      <vt:lpstr>Example 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Twoway ANOVA</dc:title>
  <dc:creator>Kieth Carlson</dc:creator>
  <cp:lastModifiedBy>SageUser</cp:lastModifiedBy>
  <cp:revision>31</cp:revision>
  <dcterms:created xsi:type="dcterms:W3CDTF">2015-11-08T12:30:35Z</dcterms:created>
  <dcterms:modified xsi:type="dcterms:W3CDTF">2017-02-22T17:50:17Z</dcterms:modified>
</cp:coreProperties>
</file>