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1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S Word" initials="CE" lastIdx="1" clrIdx="0"/>
  <p:cmAuthor id="1" name="Kieth Carlson" initials="KC" lastIdx="1" clrIdx="1">
    <p:extLst/>
  </p:cmAuthor>
  <p:cmAuthor id="2" name="SageUser" initials="S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433" autoAdjust="0"/>
  </p:normalViewPr>
  <p:slideViewPr>
    <p:cSldViewPr snapToGrid="0">
      <p:cViewPr varScale="1">
        <p:scale>
          <a:sx n="113" d="100"/>
          <a:sy n="113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A444A-5259-46D6-9388-83537784B381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76804-4A7E-441A-BF99-E2EDDCF6E5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2-way ANOVAs test for</a:t>
            </a:r>
            <a:r>
              <a:rPr lang="en-US" baseline="0" dirty="0"/>
              <a:t> interactions two IVs; 1-way ANOVAs can’t because they only have 1 IV</a:t>
            </a:r>
          </a:p>
          <a:p>
            <a:pPr marL="228600" indent="-228600">
              <a:buAutoNum type="arabicPeriod"/>
            </a:pPr>
            <a:r>
              <a:rPr lang="en-US" baseline="0" dirty="0"/>
              <a:t>See above</a:t>
            </a:r>
          </a:p>
          <a:p>
            <a:pPr marL="228600" indent="-228600">
              <a:buAutoNum type="arabicPeriod"/>
            </a:pPr>
            <a:r>
              <a:rPr lang="en-US" baseline="0" dirty="0"/>
              <a:t>Both have only 1 DV</a:t>
            </a:r>
          </a:p>
          <a:p>
            <a:pPr marL="228600" indent="-228600">
              <a:buAutoNum type="arabicPeriod"/>
            </a:pPr>
            <a:r>
              <a:rPr lang="en-US" baseline="0" dirty="0"/>
              <a:t>1-way only produces 1 test.  It is sometimes called an omnibus test.  2 main effects and </a:t>
            </a:r>
            <a:r>
              <a:rPr lang="en-US" baseline="0"/>
              <a:t>an interaction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76804-4A7E-441A-BF99-E2EDDCF6E56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6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3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1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5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4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4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F255-BAFD-4C35-BC3E-7911A730557C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1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04" y="5061457"/>
            <a:ext cx="7772400" cy="71548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12.4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939" y="5776945"/>
            <a:ext cx="8409061" cy="897322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One-Way 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and Two-Way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ANOVA Review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8" y="-59940"/>
            <a:ext cx="7178468" cy="512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38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Activity 12.4 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83" y="1868354"/>
            <a:ext cx="7886700" cy="2002891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Describe the difference between one-way and two-way ANOVAs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Summarize the SPSS results from each type of ANOVA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1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291" y="424947"/>
            <a:ext cx="8284614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Comparing 1-way and 2-way ANOVAs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291" y="2415285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Which type of ANOVA can test for an interaction hypothesis? Why can’t the other test an interaction hypothesis?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many IVs does each have?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many DVs does each have?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many significance tests does each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produce? Name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128</Words>
  <Application>Microsoft Office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Introduction to Activity 12.4</vt:lpstr>
      <vt:lpstr>Activity 12.4 will require you to:</vt:lpstr>
      <vt:lpstr>Comparing 1-way and 2-way ANOVAs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Twoway ANOVA</dc:title>
  <dc:creator>Kieth Carlson</dc:creator>
  <cp:lastModifiedBy>SageUser</cp:lastModifiedBy>
  <cp:revision>35</cp:revision>
  <dcterms:created xsi:type="dcterms:W3CDTF">2015-11-08T12:30:35Z</dcterms:created>
  <dcterms:modified xsi:type="dcterms:W3CDTF">2017-03-07T18:03:03Z</dcterms:modified>
</cp:coreProperties>
</file>