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7917" autoAdjust="0"/>
  </p:normalViewPr>
  <p:slideViewPr>
    <p:cSldViewPr snapToGrid="0">
      <p:cViewPr varScale="1">
        <p:scale>
          <a:sx n="102" d="100"/>
          <a:sy n="102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4C3B-7335-4470-8D90-51ECE4F5CC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DB768-9F3E-4AD8-BB28-FE5DC7E683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Independent t test</a:t>
            </a:r>
          </a:p>
          <a:p>
            <a:pPr marL="228600" indent="-228600">
              <a:buAutoNum type="arabicPeriod"/>
            </a:pPr>
            <a:r>
              <a:rPr lang="en-US" dirty="0" smtClean="0"/>
              <a:t>2-way ANOVA</a:t>
            </a:r>
          </a:p>
          <a:p>
            <a:pPr marL="228600" indent="-228600">
              <a:buAutoNum type="arabicPeriod"/>
            </a:pPr>
            <a:r>
              <a:rPr lang="en-US" dirty="0" smtClean="0"/>
              <a:t>Matched design, use related/repeated</a:t>
            </a:r>
            <a:r>
              <a:rPr lang="en-US" baseline="0" dirty="0" smtClean="0"/>
              <a:t> t test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1-way ANOVA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Single sample </a:t>
            </a:r>
            <a:r>
              <a:rPr lang="en-US" baseline="0" smtClean="0"/>
              <a:t>t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DB768-9F3E-4AD8-BB28-FE5DC7E683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7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62" y="4893276"/>
            <a:ext cx="7772400" cy="972968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12.5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956" y="5866244"/>
            <a:ext cx="6858000" cy="72764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Choosing the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Correct Statistic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0"/>
            <a:ext cx="6701482" cy="50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31" y="34865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12.5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31" y="1800912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Choose the correct significance test for a given scenario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necessary use Appendix J to help you  </a:t>
            </a:r>
          </a:p>
        </p:txBody>
      </p:sp>
    </p:spTree>
    <p:extLst>
      <p:ext uri="{BB962C8B-B14F-4D97-AF65-F5344CB8AC3E}">
        <p14:creationId xmlns:p14="http://schemas.microsoft.com/office/powerpoint/2010/main" val="39348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10" y="653300"/>
            <a:ext cx="8293230" cy="9941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Which significance test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10" y="1816199"/>
            <a:ext cx="7886700" cy="480583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 enjoyment scores differ between kids who go to Disneyworld vs. Disneyland?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 socio-economic (i.e., below average, average,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above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average) and geographical region (i.e., South, Midwest,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Northeast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jointly influence attitudes on health care reform?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People are paired on their pre-existing attitudes towards a political candidate, then one from each pair watched a negative ad about that candidate. Did the ad lower peoples attituded about this candidate?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current health status (i.e., below average, average,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above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average) associated with happiness score?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the students’ ratings of this course lower than the colleges’ average?</a:t>
            </a:r>
          </a:p>
        </p:txBody>
      </p:sp>
    </p:spTree>
    <p:extLst>
      <p:ext uri="{BB962C8B-B14F-4D97-AF65-F5344CB8AC3E}">
        <p14:creationId xmlns:p14="http://schemas.microsoft.com/office/powerpoint/2010/main" val="35393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177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12.5</vt:lpstr>
      <vt:lpstr>Activity 12.5 will require you to:</vt:lpstr>
      <vt:lpstr>Which significance test and why?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Twoway ANOVA</dc:title>
  <dc:creator>Kieth Carlson</dc:creator>
  <cp:lastModifiedBy>SageUser</cp:lastModifiedBy>
  <cp:revision>34</cp:revision>
  <dcterms:created xsi:type="dcterms:W3CDTF">2015-11-08T12:30:35Z</dcterms:created>
  <dcterms:modified xsi:type="dcterms:W3CDTF">2017-02-22T17:50:50Z</dcterms:modified>
</cp:coreProperties>
</file>