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5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1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4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6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4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746" y="5263978"/>
            <a:ext cx="7772400" cy="618482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13.3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141" y="5993070"/>
            <a:ext cx="6858000" cy="7042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Spearman’s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1" y="0"/>
            <a:ext cx="7183395" cy="53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55" y="505169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13.3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55" y="2097474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 SPSS to run a Spearman’s correlation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Summarize the results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APA style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741" y="365126"/>
            <a:ext cx="8251739" cy="13255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the difference between Spearman’s and Pearson’s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741" y="1998620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Spearman analyzes ordinal data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one of the variables is ordinal use Spearman’s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the scatterplot is non-linear, but monotonic use Spearman’s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 is an example of a correlation in which you would use a Spearman’s correlation?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Where one or both of the variables are ordinal?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Draw a scatterplot reflecting a monotonic relationship</a:t>
            </a:r>
          </a:p>
        </p:txBody>
      </p:sp>
    </p:spTree>
    <p:extLst>
      <p:ext uri="{BB962C8B-B14F-4D97-AF65-F5344CB8AC3E}">
        <p14:creationId xmlns:p14="http://schemas.microsoft.com/office/powerpoint/2010/main" val="9193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91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Introduction to Activity 13.3</vt:lpstr>
      <vt:lpstr>Activity 13.3 will require you to:</vt:lpstr>
      <vt:lpstr>What is the difference between Spearman’s and Pearson’s correlation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Kieth Carlson</dc:creator>
  <cp:lastModifiedBy>SageUser</cp:lastModifiedBy>
  <cp:revision>22</cp:revision>
  <dcterms:created xsi:type="dcterms:W3CDTF">2016-11-30T16:28:59Z</dcterms:created>
  <dcterms:modified xsi:type="dcterms:W3CDTF">2017-02-22T17:51:41Z</dcterms:modified>
</cp:coreProperties>
</file>