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786" y="32135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786" y="183129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EC5D-132B-426C-A1A6-D728054000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EF6F-B963-40C2-AF91-53CF0F5A5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703" y="5280453"/>
            <a:ext cx="7772400" cy="62041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13.4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03" y="6081390"/>
            <a:ext cx="6858000" cy="70658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3" y="0"/>
            <a:ext cx="6985686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13.4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regression equation by hand and SPSS</a:t>
            </a:r>
          </a:p>
          <a:p>
            <a:r>
              <a:rPr lang="en-US" dirty="0"/>
              <a:t>Use that equation to predict an unknown value</a:t>
            </a:r>
          </a:p>
          <a:p>
            <a:r>
              <a:rPr lang="en-US" dirty="0"/>
              <a:t>Summarize the results in APA style</a:t>
            </a:r>
          </a:p>
        </p:txBody>
      </p:sp>
    </p:spTree>
    <p:extLst>
      <p:ext uri="{BB962C8B-B14F-4D97-AF65-F5344CB8AC3E}">
        <p14:creationId xmlns:p14="http://schemas.microsoft.com/office/powerpoint/2010/main" val="3601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variables have a strong relationship (i.e., a strong </a:t>
            </a:r>
            <a:r>
              <a:rPr lang="en-US" i="1" dirty="0"/>
              <a:t>r</a:t>
            </a:r>
            <a:r>
              <a:rPr lang="en-US" dirty="0"/>
              <a:t>), you can use that relationship to predict one value from another</a:t>
            </a:r>
          </a:p>
          <a:p>
            <a:pPr lvl="1"/>
            <a:r>
              <a:rPr lang="en-US" dirty="0"/>
              <a:t>Height and weight are highly correlated so if I know someone’s height I can use the correlation to predict their weight</a:t>
            </a:r>
          </a:p>
          <a:p>
            <a:pPr lvl="1"/>
            <a:r>
              <a:rPr lang="en-US" dirty="0"/>
              <a:t>The predict will have some prediction error (similar to sampling error)</a:t>
            </a:r>
          </a:p>
          <a:p>
            <a:pPr lvl="1"/>
            <a:r>
              <a:rPr lang="en-US" dirty="0"/>
              <a:t>The stronger the relationship the more accurate the prediction will be.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256" y="2125267"/>
            <a:ext cx="5322094" cy="3364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 is the variable you are trying to predict</a:t>
            </a:r>
          </a:p>
          <a:p>
            <a:pPr marL="0" indent="0">
              <a:buNone/>
            </a:pPr>
            <a:r>
              <a:rPr lang="en-US" dirty="0"/>
              <a:t>X is the variable you know the value of</a:t>
            </a:r>
          </a:p>
          <a:p>
            <a:pPr marL="0" indent="0">
              <a:buNone/>
            </a:pPr>
            <a:r>
              <a:rPr lang="en-US" dirty="0"/>
              <a:t>b and a are values computed from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</a:t>
            </a:r>
            <a:r>
              <a:rPr lang="en-US" dirty="0"/>
              <a:t> is called the slope; it reflects how my the value of Y changes with each unit change in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called the Y-intercept; it reflects the value of Y when X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786" y="2521304"/>
                <a:ext cx="1417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6" y="2521304"/>
                <a:ext cx="1417551" cy="27699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8768" y="3671300"/>
                <a:ext cx="129490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8" y="3671300"/>
                <a:ext cx="1294906" cy="62235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4786" y="4889648"/>
                <a:ext cx="1607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6" y="4889648"/>
                <a:ext cx="1607491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901" r="-76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256" y="2125267"/>
            <a:ext cx="5322094" cy="336470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This is the regression equation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First, find the specific values of b and a.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Then, substitute a value of X into the equation to predict the most likely Y value.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You should recognize that there will be error in your prediction. </a:t>
            </a:r>
            <a:r>
              <a:rPr lang="en-US" dirty="0" smtClean="0">
                <a:sym typeface="Wingdings" panose="05000000000000000000" pitchFamily="2" charset="2"/>
              </a:rPr>
              <a:t>This </a:t>
            </a:r>
            <a:r>
              <a:rPr lang="en-US" dirty="0">
                <a:sym typeface="Wingdings" panose="05000000000000000000" pitchFamily="2" charset="2"/>
              </a:rPr>
              <a:t>is the most likely Y value; the actual Y value is expected to be “close” to the predicted Y value.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Stronger correlations (</a:t>
            </a:r>
            <a:r>
              <a:rPr lang="en-US" i="1" dirty="0" err="1">
                <a:sym typeface="Wingdings" panose="05000000000000000000" pitchFamily="2" charset="2"/>
              </a:rPr>
              <a:t>r</a:t>
            </a:r>
            <a:r>
              <a:rPr lang="en-US" dirty="0" err="1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) make more accurate predictions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786" y="2312862"/>
                <a:ext cx="14942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6" y="2312862"/>
                <a:ext cx="1494212" cy="27699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8768" y="3575059"/>
                <a:ext cx="129490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8" y="3575059"/>
                <a:ext cx="1294906" cy="62235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8768" y="4905608"/>
                <a:ext cx="1607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68" y="4905608"/>
                <a:ext cx="1607491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894" r="-75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6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318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Activity 13.4</vt:lpstr>
      <vt:lpstr>Activity 13.4 will require you to:</vt:lpstr>
      <vt:lpstr>Logic of regression</vt:lpstr>
      <vt:lpstr>Regression equation</vt:lpstr>
      <vt:lpstr>Regression equation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Kieth Carlson</dc:creator>
  <cp:lastModifiedBy>SageUser</cp:lastModifiedBy>
  <cp:revision>28</cp:revision>
  <dcterms:created xsi:type="dcterms:W3CDTF">2016-11-30T16:28:59Z</dcterms:created>
  <dcterms:modified xsi:type="dcterms:W3CDTF">2017-02-22T17:51:56Z</dcterms:modified>
</cp:coreProperties>
</file>