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95" y="5103223"/>
            <a:ext cx="7772400" cy="75805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13.5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95" y="5944643"/>
            <a:ext cx="6858000" cy="621619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Choosing the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Correct Statistic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5" y="0"/>
            <a:ext cx="6985686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70" y="382543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570" y="1869168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Choose the correct significance test for a given scenario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necessary use Appendix J to help you  </a:t>
            </a:r>
          </a:p>
        </p:txBody>
      </p:sp>
    </p:spTree>
    <p:extLst>
      <p:ext uri="{BB962C8B-B14F-4D97-AF65-F5344CB8AC3E}">
        <p14:creationId xmlns:p14="http://schemas.microsoft.com/office/powerpoint/2010/main" val="3934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32" y="521494"/>
            <a:ext cx="829323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Which significance test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32" y="1843042"/>
            <a:ext cx="7886700" cy="461871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depression scores of those who voted for the losing candidate in an election higher than those who voted for the winning candidate?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enjoyment scores of kids who go to Disneyland associated with the number of Disney movies those kids have seen?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socio-economic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(i.e., below average, average,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average) and political affiliation jointly influence attitudes on immigration?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socio-economic (i.e., far below average, below average, average, etc.) and religiosity ratings associated?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the movie ratings different for Democrats, Independents, and Republicans?</a:t>
            </a:r>
          </a:p>
        </p:txBody>
      </p:sp>
    </p:spTree>
    <p:extLst>
      <p:ext uri="{BB962C8B-B14F-4D97-AF65-F5344CB8AC3E}">
        <p14:creationId xmlns:p14="http://schemas.microsoft.com/office/powerpoint/2010/main" val="3539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140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13.5</vt:lpstr>
      <vt:lpstr>Activity 13.5 will require you to:</vt:lpstr>
      <vt:lpstr>Which significance test and why?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35</cp:revision>
  <dcterms:created xsi:type="dcterms:W3CDTF">2015-11-08T12:30:35Z</dcterms:created>
  <dcterms:modified xsi:type="dcterms:W3CDTF">2017-02-22T17:52:07Z</dcterms:modified>
</cp:coreProperties>
</file>