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85E4B-0F45-4792-804C-F70D0BBF10E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688B7-FC4B-4804-85A7-099210A76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Repeated</a:t>
            </a:r>
            <a:r>
              <a:rPr lang="en-US" baseline="0" dirty="0" smtClean="0"/>
              <a:t> t test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Independent t test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 square for independence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2-way ANOVA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Goodness of fit Chi square</a:t>
            </a:r>
          </a:p>
          <a:p>
            <a:pPr marL="228600" indent="-228600">
              <a:buAutoNum type="arabicPeriod"/>
            </a:pPr>
            <a:r>
              <a:rPr lang="en-US" baseline="0" smtClean="0"/>
              <a:t>1-way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88B7-FC4B-4804-85A7-099210A768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0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806" y="5038917"/>
            <a:ext cx="7772400" cy="775309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14.2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16" y="5866673"/>
            <a:ext cx="6858000" cy="65376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Choosing the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Correct Statistic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7" y="0"/>
            <a:ext cx="7306655" cy="49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37" y="47622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14.2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37" y="1945266"/>
            <a:ext cx="7886700" cy="166105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Choose the correct significance test for a given scenario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necessary use Appendix J to help you  </a:t>
            </a:r>
          </a:p>
        </p:txBody>
      </p:sp>
    </p:spTree>
    <p:extLst>
      <p:ext uri="{BB962C8B-B14F-4D97-AF65-F5344CB8AC3E}">
        <p14:creationId xmlns:p14="http://schemas.microsoft.com/office/powerpoint/2010/main" val="39348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61" y="541435"/>
            <a:ext cx="8293230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Which significance test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661" y="1726250"/>
            <a:ext cx="7886700" cy="50249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voter satisfaction with a politician changed from what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it was one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year ago? 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Do men enjoy violent movies more than women? 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Are socio-economic (i.e., below average, average,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and above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average) and political affiliation (Democrat, Independent,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and Republican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associated? 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Do socio-economic (i.e., below average, average,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and above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average) and political affiliation (Democrat, Independent,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and Republican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jointly effect attitudes about immigration (measured on a scale from 1 to 10)? 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Are the proportions of citizens in each socio-economic status category (i.e., far below average, below average, average, etc.) equal? 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Are the movie ratings different for Democrats, Independents, and Republicans?</a:t>
            </a:r>
          </a:p>
        </p:txBody>
      </p:sp>
    </p:spTree>
    <p:extLst>
      <p:ext uri="{BB962C8B-B14F-4D97-AF65-F5344CB8AC3E}">
        <p14:creationId xmlns:p14="http://schemas.microsoft.com/office/powerpoint/2010/main" val="35393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188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14.2</vt:lpstr>
      <vt:lpstr>Activity 14.2 will require you to:</vt:lpstr>
      <vt:lpstr>Which significance test and why?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38</cp:revision>
  <dcterms:created xsi:type="dcterms:W3CDTF">2015-11-08T12:30:35Z</dcterms:created>
  <dcterms:modified xsi:type="dcterms:W3CDTF">2017-02-22T17:52:44Z</dcterms:modified>
</cp:coreProperties>
</file>