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"/>
          <c:y val="1.6481447811918726E-2"/>
          <c:w val="0.7951238450929996"/>
          <c:h val="0.61983721202387443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-3.7575757575757596</c:v>
                </c:pt>
                <c:pt idx="4">
                  <c:v>-3.6767676767676778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-3.4343434343434325</c:v>
                </c:pt>
                <c:pt idx="8">
                  <c:v>-3.3535353535353543</c:v>
                </c:pt>
                <c:pt idx="9">
                  <c:v>-3.2727272727272747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-3.0303030303030281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-2.7070707070707076</c:v>
                </c:pt>
                <c:pt idx="17">
                  <c:v>-2.6262626262626236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-1.2525252525252493</c:v>
                </c:pt>
                <c:pt idx="35">
                  <c:v>-1.1717171717171697</c:v>
                </c:pt>
                <c:pt idx="36">
                  <c:v>-1.0909090909090875</c:v>
                </c:pt>
                <c:pt idx="37">
                  <c:v>-1.0101010101010073</c:v>
                </c:pt>
                <c:pt idx="38">
                  <c:v>-0.92929292929292617</c:v>
                </c:pt>
                <c:pt idx="39">
                  <c:v>-0.84848484848484573</c:v>
                </c:pt>
                <c:pt idx="40">
                  <c:v>-0.76767676767676529</c:v>
                </c:pt>
                <c:pt idx="41">
                  <c:v>-0.68686868686868452</c:v>
                </c:pt>
                <c:pt idx="42">
                  <c:v>-0.60606060606060363</c:v>
                </c:pt>
                <c:pt idx="43">
                  <c:v>-0.5252525252525222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-0.28282828282828043</c:v>
                </c:pt>
                <c:pt idx="47">
                  <c:v>-0.20202020202019941</c:v>
                </c:pt>
                <c:pt idx="48">
                  <c:v>-0.12121212121211858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</c:v>
                </c:pt>
                <c:pt idx="52">
                  <c:v>0.20202020202020476</c:v>
                </c:pt>
                <c:pt idx="53">
                  <c:v>0.28282828282828587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0.52525252525252775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0.76767676767677084</c:v>
                </c:pt>
                <c:pt idx="60">
                  <c:v>0.84848484848485151</c:v>
                </c:pt>
                <c:pt idx="61">
                  <c:v>0.92929292929293139</c:v>
                </c:pt>
                <c:pt idx="62">
                  <c:v>1.0101010101010128</c:v>
                </c:pt>
                <c:pt idx="63">
                  <c:v>1.090909090909093</c:v>
                </c:pt>
                <c:pt idx="64">
                  <c:v>1.1717171717171753</c:v>
                </c:pt>
                <c:pt idx="65">
                  <c:v>1.2525252525252548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1.4949494949494972</c:v>
                </c:pt>
                <c:pt idx="69">
                  <c:v>1.5757575757575797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2.4646464646464672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</c:v>
                </c:pt>
                <c:pt idx="84">
                  <c:v>2.7878787878787934</c:v>
                </c:pt>
                <c:pt idx="85">
                  <c:v>2.8686868686868743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3.2727272727272796</c:v>
                </c:pt>
                <c:pt idx="91">
                  <c:v>3.3535353535353591</c:v>
                </c:pt>
                <c:pt idx="92">
                  <c:v>3.4343434343434374</c:v>
                </c:pt>
                <c:pt idx="93">
                  <c:v>3.51515151515152</c:v>
                </c:pt>
                <c:pt idx="94">
                  <c:v>3.5959595959595996</c:v>
                </c:pt>
                <c:pt idx="95">
                  <c:v>3.6767676767676818</c:v>
                </c:pt>
                <c:pt idx="96">
                  <c:v>3.7575757575757645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1C0-424C-82F0-E760823B6ACB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-3.7575757575757596</c:v>
                </c:pt>
                <c:pt idx="4">
                  <c:v>-3.6767676767676778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-3.4343434343434325</c:v>
                </c:pt>
                <c:pt idx="8">
                  <c:v>-3.3535353535353543</c:v>
                </c:pt>
                <c:pt idx="9">
                  <c:v>-3.2727272727272747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-3.0303030303030281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-2.7070707070707076</c:v>
                </c:pt>
                <c:pt idx="17">
                  <c:v>-2.6262626262626236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-1.2525252525252493</c:v>
                </c:pt>
                <c:pt idx="35">
                  <c:v>-1.1717171717171697</c:v>
                </c:pt>
                <c:pt idx="36">
                  <c:v>-1.0909090909090875</c:v>
                </c:pt>
                <c:pt idx="37">
                  <c:v>-1.0101010101010073</c:v>
                </c:pt>
                <c:pt idx="38">
                  <c:v>-0.92929292929292617</c:v>
                </c:pt>
                <c:pt idx="39">
                  <c:v>-0.84848484848484573</c:v>
                </c:pt>
                <c:pt idx="40">
                  <c:v>-0.76767676767676529</c:v>
                </c:pt>
                <c:pt idx="41">
                  <c:v>-0.68686868686868452</c:v>
                </c:pt>
                <c:pt idx="42">
                  <c:v>-0.60606060606060363</c:v>
                </c:pt>
                <c:pt idx="43">
                  <c:v>-0.5252525252525222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-0.28282828282828043</c:v>
                </c:pt>
                <c:pt idx="47">
                  <c:v>-0.20202020202019941</c:v>
                </c:pt>
                <c:pt idx="48">
                  <c:v>-0.12121212121211858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</c:v>
                </c:pt>
                <c:pt idx="52">
                  <c:v>0.20202020202020476</c:v>
                </c:pt>
                <c:pt idx="53">
                  <c:v>0.28282828282828587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0.52525252525252775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0.76767676767677084</c:v>
                </c:pt>
                <c:pt idx="60">
                  <c:v>0.84848484848485151</c:v>
                </c:pt>
                <c:pt idx="61">
                  <c:v>0.92929292929293139</c:v>
                </c:pt>
                <c:pt idx="62">
                  <c:v>1.0101010101010128</c:v>
                </c:pt>
                <c:pt idx="63">
                  <c:v>1.090909090909093</c:v>
                </c:pt>
                <c:pt idx="64">
                  <c:v>1.1717171717171753</c:v>
                </c:pt>
                <c:pt idx="65">
                  <c:v>1.2525252525252548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1.4949494949494972</c:v>
                </c:pt>
                <c:pt idx="69">
                  <c:v>1.5757575757575797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2.4646464646464672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</c:v>
                </c:pt>
                <c:pt idx="84">
                  <c:v>2.7878787878787934</c:v>
                </c:pt>
                <c:pt idx="85">
                  <c:v>2.8686868686868743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3.2727272727272796</c:v>
                </c:pt>
                <c:pt idx="91">
                  <c:v>3.3535353535353591</c:v>
                </c:pt>
                <c:pt idx="92">
                  <c:v>3.4343434343434374</c:v>
                </c:pt>
                <c:pt idx="93">
                  <c:v>3.51515151515152</c:v>
                </c:pt>
                <c:pt idx="94">
                  <c:v>3.5959595959595996</c:v>
                </c:pt>
                <c:pt idx="95">
                  <c:v>3.6767676767676818</c:v>
                </c:pt>
                <c:pt idx="96">
                  <c:v>3.7575757575757645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1.3383022576488545E-4</c:v>
                </c:pt>
                <c:pt idx="1">
                  <c:v>1.8429530231815151E-4</c:v>
                </c:pt>
                <c:pt idx="2">
                  <c:v>2.5213805615265886E-4</c:v>
                </c:pt>
                <c:pt idx="3">
                  <c:v>3.4270987295859291E-4</c:v>
                </c:pt>
                <c:pt idx="4">
                  <c:v>4.62784614459701E-4</c:v>
                </c:pt>
                <c:pt idx="5">
                  <c:v>6.2086229916640922E-4</c:v>
                </c:pt>
                <c:pt idx="6">
                  <c:v>8.2751475468194205E-4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1.8840898101538184E-3</c:v>
                </c:pt>
                <c:pt idx="10">
                  <c:v>2.4464614683183893E-3</c:v>
                </c:pt>
                <c:pt idx="11">
                  <c:v>3.1560163164180534E-3</c:v>
                </c:pt>
                <c:pt idx="12">
                  <c:v>4.0448663858864914E-3</c:v>
                </c:pt>
                <c:pt idx="13">
                  <c:v>5.1503079923609068E-3</c:v>
                </c:pt>
                <c:pt idx="14">
                  <c:v>6.5151782522679079E-3</c:v>
                </c:pt>
                <c:pt idx="15">
                  <c:v>8.1881065267872793E-3</c:v>
                </c:pt>
                <c:pt idx="16">
                  <c:v>1.022362112196063E-2</c:v>
                </c:pt>
                <c:pt idx="17">
                  <c:v>1.2682068349159848E-2</c:v>
                </c:pt>
                <c:pt idx="18">
                  <c:v>1.5629299476855665E-2</c:v>
                </c:pt>
                <c:pt idx="19">
                  <c:v>1.9136081713996202E-2</c:v>
                </c:pt>
                <c:pt idx="20">
                  <c:v>2.32771926660847E-2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4.7739926306853725E-2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8.8197885968949119E-2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0.20080939619629429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0.25905077152970013</c:v>
                </c:pt>
                <c:pt idx="39">
                  <c:v>0.27834280811171341</c:v>
                </c:pt>
                <c:pt idx="40">
                  <c:v>0.29712500305497508</c:v>
                </c:pt>
                <c:pt idx="41">
                  <c:v>0.3151102095673205</c:v>
                </c:pt>
                <c:pt idx="42">
                  <c:v>0.33200897997500939</c:v>
                </c:pt>
                <c:pt idx="43">
                  <c:v>0.34753717515119875</c:v>
                </c:pt>
                <c:pt idx="44">
                  <c:v>0.36142382988274435</c:v>
                </c:pt>
                <c:pt idx="45">
                  <c:v>0.37341897375397959</c:v>
                </c:pt>
                <c:pt idx="46">
                  <c:v>0.38330109417248565</c:v>
                </c:pt>
                <c:pt idx="47">
                  <c:v>0.39088393119995252</c:v>
                </c:pt>
                <c:pt idx="48">
                  <c:v>0.39602231339063343</c:v>
                </c:pt>
                <c:pt idx="49">
                  <c:v>0.39861677932381101</c:v>
                </c:pt>
                <c:pt idx="50">
                  <c:v>0.39861677932381095</c:v>
                </c:pt>
                <c:pt idx="51">
                  <c:v>0.3960223133906331</c:v>
                </c:pt>
                <c:pt idx="52">
                  <c:v>0.39088393119995202</c:v>
                </c:pt>
                <c:pt idx="53">
                  <c:v>0.38330109417248504</c:v>
                </c:pt>
                <c:pt idx="54">
                  <c:v>0.37341897375397892</c:v>
                </c:pt>
                <c:pt idx="55">
                  <c:v>0.36142382988274346</c:v>
                </c:pt>
                <c:pt idx="56">
                  <c:v>0.34753717515119775</c:v>
                </c:pt>
                <c:pt idx="57">
                  <c:v>0.33200897997500828</c:v>
                </c:pt>
                <c:pt idx="58">
                  <c:v>0.31511020956731939</c:v>
                </c:pt>
                <c:pt idx="59">
                  <c:v>0.29712500305497391</c:v>
                </c:pt>
                <c:pt idx="60">
                  <c:v>0.2783428081117123</c:v>
                </c:pt>
                <c:pt idx="61">
                  <c:v>0.25905077152969891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8.8197885968948286E-2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4.7739926306853232E-2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2.8130164137278195E-2</c:v>
                </c:pt>
                <c:pt idx="79">
                  <c:v>2.3277192666084405E-2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1.2682068349159669E-2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5.1503079923608322E-3</c:v>
                </c:pt>
                <c:pt idx="87">
                  <c:v>4.0448663858864272E-3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1.8840898101537868E-3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8.2751475468192655E-4</c:v>
                </c:pt>
                <c:pt idx="94">
                  <c:v>6.2086229916639719E-4</c:v>
                </c:pt>
                <c:pt idx="95">
                  <c:v>4.6278461445969178E-4</c:v>
                </c:pt>
                <c:pt idx="96">
                  <c:v>3.427098729585858E-4</c:v>
                </c:pt>
                <c:pt idx="97">
                  <c:v>2.5213805615265382E-4</c:v>
                </c:pt>
                <c:pt idx="98">
                  <c:v>1.8429530231814771E-4</c:v>
                </c:pt>
                <c:pt idx="99">
                  <c:v>1.3383022576488263E-4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1C0-424C-82F0-E760823B6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127168"/>
        <c:axId val="107128704"/>
      </c:scatterChart>
      <c:valAx>
        <c:axId val="10712716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7128704"/>
        <c:crosses val="autoZero"/>
        <c:crossBetween val="midCat"/>
        <c:majorUnit val="1"/>
      </c:valAx>
      <c:valAx>
        <c:axId val="107128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071271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36DF7-D04F-431A-A26F-AF68C10F84A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9F2FBBE-998B-4756-8562-0F013690E75F}">
      <dgm:prSet phldrT="[Text]"/>
      <dgm:spPr/>
      <dgm:t>
        <a:bodyPr/>
        <a:lstStyle/>
        <a:p>
          <a:r>
            <a:rPr lang="en-US" b="1" dirty="0"/>
            <a:t>Are you comparing sample means?</a:t>
          </a:r>
        </a:p>
      </dgm:t>
    </dgm:pt>
    <dgm:pt modelId="{E818843D-8A58-49CA-864B-F0A3E1BA6EA9}" type="parTrans" cxnId="{D562B655-4212-423B-A7A0-4D2A5CE77D7B}">
      <dgm:prSet/>
      <dgm:spPr/>
      <dgm:t>
        <a:bodyPr/>
        <a:lstStyle/>
        <a:p>
          <a:endParaRPr lang="en-US"/>
        </a:p>
      </dgm:t>
    </dgm:pt>
    <dgm:pt modelId="{BB5A19A6-D2CF-4C26-893E-3E80FCC09F7B}" type="sibTrans" cxnId="{D562B655-4212-423B-A7A0-4D2A5CE77D7B}">
      <dgm:prSet/>
      <dgm:spPr/>
      <dgm:t>
        <a:bodyPr/>
        <a:lstStyle/>
        <a:p>
          <a:endParaRPr lang="en-US"/>
        </a:p>
      </dgm:t>
    </dgm:pt>
    <dgm:pt modelId="{DEA817D2-662D-4403-A358-224983ED4A2D}">
      <dgm:prSet phldrT="[Text]"/>
      <dgm:spPr/>
      <dgm:t>
        <a:bodyPr/>
        <a:lstStyle/>
        <a:p>
          <a:r>
            <a:rPr lang="en-US" b="1"/>
            <a:t>Yes</a:t>
          </a:r>
        </a:p>
      </dgm:t>
    </dgm:pt>
    <dgm:pt modelId="{31808A93-8E02-4C2C-9653-A2BBCF99A84F}" type="parTrans" cxnId="{272DA85B-AEAC-4B09-BE8F-E125F4A686A4}">
      <dgm:prSet/>
      <dgm:spPr/>
      <dgm:t>
        <a:bodyPr/>
        <a:lstStyle/>
        <a:p>
          <a:endParaRPr lang="en-US" b="1"/>
        </a:p>
      </dgm:t>
    </dgm:pt>
    <dgm:pt modelId="{BEDB2F71-CAAF-45EF-92E9-09B6BF5752FA}" type="sibTrans" cxnId="{272DA85B-AEAC-4B09-BE8F-E125F4A686A4}">
      <dgm:prSet/>
      <dgm:spPr/>
      <dgm:t>
        <a:bodyPr/>
        <a:lstStyle/>
        <a:p>
          <a:endParaRPr lang="en-US"/>
        </a:p>
      </dgm:t>
    </dgm:pt>
    <dgm:pt modelId="{898936CA-30F5-453C-A7BB-8EF567083F4E}">
      <dgm:prSet phldrT="[Text]"/>
      <dgm:spPr/>
      <dgm:t>
        <a:bodyPr/>
        <a:lstStyle/>
        <a:p>
          <a:r>
            <a:rPr lang="en-US" b="1">
              <a:latin typeface="+mn-lt"/>
            </a:rPr>
            <a:t>How many sample means?</a:t>
          </a:r>
        </a:p>
      </dgm:t>
    </dgm:pt>
    <dgm:pt modelId="{0EE22DA7-5E11-499F-8A77-D8BEE7B5D286}" type="parTrans" cxnId="{5A13B4A8-B42B-4596-AED7-EB7F23DE5A24}">
      <dgm:prSet/>
      <dgm:spPr/>
      <dgm:t>
        <a:bodyPr/>
        <a:lstStyle/>
        <a:p>
          <a:endParaRPr lang="en-US" b="1"/>
        </a:p>
      </dgm:t>
    </dgm:pt>
    <dgm:pt modelId="{E18C8436-9CA8-4B5D-BA9A-A68779490E47}" type="sibTrans" cxnId="{5A13B4A8-B42B-4596-AED7-EB7F23DE5A24}">
      <dgm:prSet/>
      <dgm:spPr/>
      <dgm:t>
        <a:bodyPr/>
        <a:lstStyle/>
        <a:p>
          <a:endParaRPr lang="en-US"/>
        </a:p>
      </dgm:t>
    </dgm:pt>
    <dgm:pt modelId="{A09920B2-1D42-4105-80BF-4EDD2D67F647}">
      <dgm:prSet phldrT="[Text]"/>
      <dgm:spPr/>
      <dgm:t>
        <a:bodyPr/>
        <a:lstStyle/>
        <a:p>
          <a:r>
            <a:rPr lang="en-US" b="1"/>
            <a:t>No</a:t>
          </a:r>
        </a:p>
      </dgm:t>
    </dgm:pt>
    <dgm:pt modelId="{C3341AC2-3153-4DE0-B3B9-ECF1F3BBA167}" type="parTrans" cxnId="{B5BFE7D6-DCCB-4FDB-BFE9-03A539ACA07B}">
      <dgm:prSet/>
      <dgm:spPr/>
      <dgm:t>
        <a:bodyPr/>
        <a:lstStyle/>
        <a:p>
          <a:endParaRPr lang="en-US" b="1"/>
        </a:p>
      </dgm:t>
    </dgm:pt>
    <dgm:pt modelId="{A7F382DD-8DA0-4716-8D7E-7C5AFDF399FB}" type="sibTrans" cxnId="{B5BFE7D6-DCCB-4FDB-BFE9-03A539ACA07B}">
      <dgm:prSet/>
      <dgm:spPr/>
      <dgm:t>
        <a:bodyPr/>
        <a:lstStyle/>
        <a:p>
          <a:endParaRPr lang="en-US"/>
        </a:p>
      </dgm:t>
    </dgm:pt>
    <dgm:pt modelId="{6A673CE3-FDE1-4D63-ABD6-57B65A9BB65E}">
      <dgm:prSet phldrT="[Text]"/>
      <dgm:spPr/>
      <dgm:t>
        <a:bodyPr/>
        <a:lstStyle/>
        <a:p>
          <a:r>
            <a:rPr lang="en-US" b="1"/>
            <a:t>Are the data frequency counts?</a:t>
          </a:r>
        </a:p>
      </dgm:t>
    </dgm:pt>
    <dgm:pt modelId="{D3453305-2544-4F57-9201-376E641979B4}" type="parTrans" cxnId="{4E693FB2-C4EB-478F-8218-67B361EE3E60}">
      <dgm:prSet/>
      <dgm:spPr/>
      <dgm:t>
        <a:bodyPr/>
        <a:lstStyle/>
        <a:p>
          <a:endParaRPr lang="en-US" b="1"/>
        </a:p>
      </dgm:t>
    </dgm:pt>
    <dgm:pt modelId="{F8E5CF02-1C83-4136-9D34-FABB2973F653}" type="sibTrans" cxnId="{4E693FB2-C4EB-478F-8218-67B361EE3E60}">
      <dgm:prSet/>
      <dgm:spPr/>
      <dgm:t>
        <a:bodyPr/>
        <a:lstStyle/>
        <a:p>
          <a:endParaRPr lang="en-US"/>
        </a:p>
      </dgm:t>
    </dgm:pt>
    <dgm:pt modelId="{6BDCCFE6-0E43-4FC6-ADD2-66FB3D5ECD6D}">
      <dgm:prSet phldrT="[Text]"/>
      <dgm:spPr/>
      <dgm:t>
        <a:bodyPr/>
        <a:lstStyle/>
        <a:p>
          <a:r>
            <a:rPr lang="en-US" b="1" dirty="0">
              <a:latin typeface="+mn-lt"/>
            </a:rPr>
            <a:t>One</a:t>
          </a:r>
        </a:p>
      </dgm:t>
    </dgm:pt>
    <dgm:pt modelId="{38844C7F-5E5F-478D-BEF8-57D11C142C5A}" type="parTrans" cxnId="{FE1D08E7-B794-474A-9409-BFDC4EC968A8}">
      <dgm:prSet/>
      <dgm:spPr/>
      <dgm:t>
        <a:bodyPr/>
        <a:lstStyle/>
        <a:p>
          <a:endParaRPr lang="en-US" b="1"/>
        </a:p>
      </dgm:t>
    </dgm:pt>
    <dgm:pt modelId="{A61B7C4F-DF27-4682-B9AC-AB98A749C034}" type="sibTrans" cxnId="{FE1D08E7-B794-474A-9409-BFDC4EC968A8}">
      <dgm:prSet/>
      <dgm:spPr/>
      <dgm:t>
        <a:bodyPr/>
        <a:lstStyle/>
        <a:p>
          <a:endParaRPr lang="en-US"/>
        </a:p>
      </dgm:t>
    </dgm:pt>
    <dgm:pt modelId="{B1B75A67-2F21-4FC7-81EC-C4BE52051A86}">
      <dgm:prSet phldrT="[Text]"/>
      <dgm:spPr/>
      <dgm:t>
        <a:bodyPr/>
        <a:lstStyle/>
        <a:p>
          <a:r>
            <a:rPr lang="en-US" b="1">
              <a:latin typeface="+mn-lt"/>
            </a:rPr>
            <a:t>Two</a:t>
          </a:r>
        </a:p>
      </dgm:t>
    </dgm:pt>
    <dgm:pt modelId="{E604EA75-21A5-4B8B-BFCA-A162C2AE1ECB}" type="parTrans" cxnId="{99FE79E0-A197-42C6-A671-DBB46DD0FEC0}">
      <dgm:prSet/>
      <dgm:spPr/>
      <dgm:t>
        <a:bodyPr/>
        <a:lstStyle/>
        <a:p>
          <a:endParaRPr lang="en-US" b="1"/>
        </a:p>
      </dgm:t>
    </dgm:pt>
    <dgm:pt modelId="{7841E7FB-DEC5-4FCB-9B16-398AF1C2323E}" type="sibTrans" cxnId="{99FE79E0-A197-42C6-A671-DBB46DD0FEC0}">
      <dgm:prSet/>
      <dgm:spPr/>
      <dgm:t>
        <a:bodyPr/>
        <a:lstStyle/>
        <a:p>
          <a:endParaRPr lang="en-US"/>
        </a:p>
      </dgm:t>
    </dgm:pt>
    <dgm:pt modelId="{E2D16BCD-CE63-4249-A26B-41FA08EEE020}">
      <dgm:prSet phldrT="[Text]"/>
      <dgm:spPr/>
      <dgm:t>
        <a:bodyPr/>
        <a:lstStyle/>
        <a:p>
          <a:r>
            <a:rPr lang="en-US" b="1">
              <a:latin typeface="+mn-lt"/>
            </a:rPr>
            <a:t>Three or More</a:t>
          </a:r>
        </a:p>
      </dgm:t>
    </dgm:pt>
    <dgm:pt modelId="{8510D2C6-93BD-4589-9F50-05157E92473E}" type="parTrans" cxnId="{8BA91F94-F040-4BFC-8FD9-0EF3FAC0DF8E}">
      <dgm:prSet/>
      <dgm:spPr/>
      <dgm:t>
        <a:bodyPr/>
        <a:lstStyle/>
        <a:p>
          <a:endParaRPr lang="en-US" b="1"/>
        </a:p>
      </dgm:t>
    </dgm:pt>
    <dgm:pt modelId="{3DBDE1E5-1316-4819-B5F0-9816D196D4CB}" type="sibTrans" cxnId="{8BA91F94-F040-4BFC-8FD9-0EF3FAC0DF8E}">
      <dgm:prSet/>
      <dgm:spPr/>
      <dgm:t>
        <a:bodyPr/>
        <a:lstStyle/>
        <a:p>
          <a:endParaRPr lang="en-US"/>
        </a:p>
      </dgm:t>
    </dgm:pt>
    <dgm:pt modelId="{38B4BBCA-D108-4F15-963A-BB6F0719A822}">
      <dgm:prSet phldrT="[Text]"/>
      <dgm:spPr/>
      <dgm:t>
        <a:bodyPr/>
        <a:lstStyle/>
        <a:p>
          <a:r>
            <a:rPr lang="en-US" b="1">
              <a:latin typeface="+mn-lt"/>
            </a:rPr>
            <a:t>z for a sample mean </a:t>
          </a:r>
          <a:br>
            <a:rPr lang="en-US" b="1">
              <a:latin typeface="+mn-lt"/>
            </a:rPr>
          </a:br>
          <a:endParaRPr lang="en-US" b="1">
            <a:latin typeface="+mn-lt"/>
          </a:endParaRPr>
        </a:p>
      </dgm:t>
    </dgm:pt>
    <dgm:pt modelId="{00198C13-D760-4695-930F-89ECA34B7425}" type="parTrans" cxnId="{7A64D7EF-8262-41C3-BE7B-C00360CA1F0D}">
      <dgm:prSet/>
      <dgm:spPr/>
      <dgm:t>
        <a:bodyPr/>
        <a:lstStyle/>
        <a:p>
          <a:endParaRPr lang="en-US" b="1"/>
        </a:p>
      </dgm:t>
    </dgm:pt>
    <dgm:pt modelId="{70B5A6F3-5DAD-4E36-A419-89D213AD44CC}" type="sibTrans" cxnId="{7A64D7EF-8262-41C3-BE7B-C00360CA1F0D}">
      <dgm:prSet/>
      <dgm:spPr/>
      <dgm:t>
        <a:bodyPr/>
        <a:lstStyle/>
        <a:p>
          <a:endParaRPr lang="en-US"/>
        </a:p>
      </dgm:t>
    </dgm:pt>
    <dgm:pt modelId="{9108DBC6-8100-47D2-A215-07F73ED85792}">
      <dgm:prSet phldrT="[Text]"/>
      <dgm:spPr/>
      <dgm:t>
        <a:bodyPr/>
        <a:lstStyle/>
        <a:p>
          <a:r>
            <a:rPr lang="en-US" b="1">
              <a:latin typeface="+mn-lt"/>
            </a:rPr>
            <a:t>single sample t </a:t>
          </a:r>
          <a:br>
            <a:rPr lang="en-US" b="1">
              <a:latin typeface="+mn-lt"/>
            </a:rPr>
          </a:br>
          <a:endParaRPr lang="en-US" b="1">
            <a:latin typeface="+mn-lt"/>
          </a:endParaRPr>
        </a:p>
      </dgm:t>
    </dgm:pt>
    <dgm:pt modelId="{E7402275-CAD2-4730-9349-CEE2D369F860}" type="parTrans" cxnId="{14FB234C-F2CA-4045-9787-D1E95CE2BC1F}">
      <dgm:prSet/>
      <dgm:spPr/>
      <dgm:t>
        <a:bodyPr/>
        <a:lstStyle/>
        <a:p>
          <a:endParaRPr lang="en-US" b="1"/>
        </a:p>
      </dgm:t>
    </dgm:pt>
    <dgm:pt modelId="{7F650CC7-2B7D-4F05-B9A7-C3484C71905A}" type="sibTrans" cxnId="{14FB234C-F2CA-4045-9787-D1E95CE2BC1F}">
      <dgm:prSet/>
      <dgm:spPr/>
      <dgm:t>
        <a:bodyPr/>
        <a:lstStyle/>
        <a:p>
          <a:endParaRPr lang="en-US"/>
        </a:p>
      </dgm:t>
    </dgm:pt>
    <dgm:pt modelId="{64C1259F-502B-4DA1-9304-97504E594754}">
      <dgm:prSet phldrT="[Text]"/>
      <dgm:spPr/>
      <dgm:t>
        <a:bodyPr/>
        <a:lstStyle/>
        <a:p>
          <a:r>
            <a:rPr lang="en-US" b="1">
              <a:latin typeface="+mn-lt"/>
            </a:rPr>
            <a:t>Related samples t</a:t>
          </a:r>
        </a:p>
      </dgm:t>
    </dgm:pt>
    <dgm:pt modelId="{F7990C42-7D0B-4979-A55E-BFDAE9AC8B3C}" type="parTrans" cxnId="{04460925-9590-4DDB-9603-76568A9A0541}">
      <dgm:prSet/>
      <dgm:spPr/>
      <dgm:t>
        <a:bodyPr/>
        <a:lstStyle/>
        <a:p>
          <a:endParaRPr lang="en-US" b="1"/>
        </a:p>
      </dgm:t>
    </dgm:pt>
    <dgm:pt modelId="{A256DB60-C7F5-4A22-A783-6F57536ABEB6}" type="sibTrans" cxnId="{04460925-9590-4DDB-9603-76568A9A0541}">
      <dgm:prSet/>
      <dgm:spPr/>
      <dgm:t>
        <a:bodyPr/>
        <a:lstStyle/>
        <a:p>
          <a:endParaRPr lang="en-US"/>
        </a:p>
      </dgm:t>
    </dgm:pt>
    <dgm:pt modelId="{49012EB1-B893-4315-81D0-59D39F72590D}">
      <dgm:prSet phldrT="[Text]"/>
      <dgm:spPr/>
      <dgm:t>
        <a:bodyPr/>
        <a:lstStyle/>
        <a:p>
          <a:r>
            <a:rPr lang="en-US" b="1">
              <a:latin typeface="+mn-lt"/>
            </a:rPr>
            <a:t>Independent samples t</a:t>
          </a:r>
        </a:p>
      </dgm:t>
    </dgm:pt>
    <dgm:pt modelId="{51D36D6C-22AE-413F-8D4A-57F162517DDE}" type="parTrans" cxnId="{5CD5A2D3-D46E-4F99-9454-DF9AC3FDCC64}">
      <dgm:prSet/>
      <dgm:spPr/>
      <dgm:t>
        <a:bodyPr/>
        <a:lstStyle/>
        <a:p>
          <a:endParaRPr lang="en-US" b="1"/>
        </a:p>
      </dgm:t>
    </dgm:pt>
    <dgm:pt modelId="{46D775DD-9D06-4B12-8E1B-55F664E6E1C2}" type="sibTrans" cxnId="{5CD5A2D3-D46E-4F99-9454-DF9AC3FDCC64}">
      <dgm:prSet/>
      <dgm:spPr/>
      <dgm:t>
        <a:bodyPr/>
        <a:lstStyle/>
        <a:p>
          <a:endParaRPr lang="en-US"/>
        </a:p>
      </dgm:t>
    </dgm:pt>
    <dgm:pt modelId="{E1F02FBA-8AB4-4B07-B16E-689AC7CE8DEB}">
      <dgm:prSet phldrT="[Text]"/>
      <dgm:spPr/>
      <dgm:t>
        <a:bodyPr/>
        <a:lstStyle/>
        <a:p>
          <a:r>
            <a:rPr lang="en-US" b="1">
              <a:latin typeface="+mn-lt"/>
            </a:rPr>
            <a:t>Two-way ANOVA</a:t>
          </a:r>
        </a:p>
      </dgm:t>
    </dgm:pt>
    <dgm:pt modelId="{E05A676B-9149-44DF-BE5B-852825966327}" type="parTrans" cxnId="{30556877-6EB0-47AF-9F79-65EE1093DEA2}">
      <dgm:prSet/>
      <dgm:spPr/>
      <dgm:t>
        <a:bodyPr/>
        <a:lstStyle/>
        <a:p>
          <a:endParaRPr lang="en-US" b="1"/>
        </a:p>
      </dgm:t>
    </dgm:pt>
    <dgm:pt modelId="{955F2F41-C0D7-4F11-95D8-3963106E45DD}" type="sibTrans" cxnId="{30556877-6EB0-47AF-9F79-65EE1093DEA2}">
      <dgm:prSet/>
      <dgm:spPr/>
      <dgm:t>
        <a:bodyPr/>
        <a:lstStyle/>
        <a:p>
          <a:endParaRPr lang="en-US"/>
        </a:p>
      </dgm:t>
    </dgm:pt>
    <dgm:pt modelId="{72730F2E-E8F0-4E27-8D15-C86A6304AB79}">
      <dgm:prSet phldrT="[Text]"/>
      <dgm:spPr/>
      <dgm:t>
        <a:bodyPr/>
        <a:lstStyle/>
        <a:p>
          <a:r>
            <a:rPr lang="en-US" b="1">
              <a:latin typeface="+mn-lt"/>
            </a:rPr>
            <a:t>One-Way ANOVA</a:t>
          </a:r>
        </a:p>
      </dgm:t>
    </dgm:pt>
    <dgm:pt modelId="{44858783-853F-4C5A-9BE6-0952B5A710DE}" type="parTrans" cxnId="{D57F8A04-882C-49E3-87AB-1C691BBE130E}">
      <dgm:prSet/>
      <dgm:spPr/>
      <dgm:t>
        <a:bodyPr/>
        <a:lstStyle/>
        <a:p>
          <a:endParaRPr lang="en-US" b="1"/>
        </a:p>
      </dgm:t>
    </dgm:pt>
    <dgm:pt modelId="{89D8B070-ED75-44FE-AA87-B428A5591F4E}" type="sibTrans" cxnId="{D57F8A04-882C-49E3-87AB-1C691BBE130E}">
      <dgm:prSet/>
      <dgm:spPr/>
      <dgm:t>
        <a:bodyPr/>
        <a:lstStyle/>
        <a:p>
          <a:endParaRPr lang="en-US"/>
        </a:p>
      </dgm:t>
    </dgm:pt>
    <dgm:pt modelId="{0F0A473D-B014-4484-907F-C8B523E0FF16}">
      <dgm:prSet phldrT="[Text]"/>
      <dgm:spPr/>
      <dgm:t>
        <a:bodyPr/>
        <a:lstStyle/>
        <a:p>
          <a:r>
            <a:rPr lang="en-US" b="1" dirty="0">
              <a:latin typeface="+mn-lt"/>
            </a:rPr>
            <a:t>Is </a:t>
          </a:r>
          <a:r>
            <a:rPr lang="el-GR" b="1" dirty="0">
              <a:latin typeface="Garamond" panose="02020404030301010803" pitchFamily="18" charset="0"/>
            </a:rPr>
            <a:t>σ</a:t>
          </a:r>
          <a:r>
            <a:rPr lang="en-US" b="1" dirty="0">
              <a:latin typeface="Garamond" panose="02020404030301010803" pitchFamily="18" charset="0"/>
            </a:rPr>
            <a:t> </a:t>
          </a:r>
          <a:r>
            <a:rPr lang="en-US" b="1" dirty="0">
              <a:latin typeface="+mn-lt"/>
            </a:rPr>
            <a:t>known?</a:t>
          </a:r>
        </a:p>
      </dgm:t>
    </dgm:pt>
    <dgm:pt modelId="{496846BE-25DE-47F4-ADC3-D6B254672E2A}" type="parTrans" cxnId="{1BC6481A-D75A-4A3D-9963-EEB092644B79}">
      <dgm:prSet/>
      <dgm:spPr/>
      <dgm:t>
        <a:bodyPr/>
        <a:lstStyle/>
        <a:p>
          <a:endParaRPr lang="en-US" b="1"/>
        </a:p>
      </dgm:t>
    </dgm:pt>
    <dgm:pt modelId="{DFC51F0F-EC9A-4E3B-89AF-014BA45B356A}" type="sibTrans" cxnId="{1BC6481A-D75A-4A3D-9963-EEB092644B79}">
      <dgm:prSet/>
      <dgm:spPr/>
      <dgm:t>
        <a:bodyPr/>
        <a:lstStyle/>
        <a:p>
          <a:endParaRPr lang="en-US"/>
        </a:p>
      </dgm:t>
    </dgm:pt>
    <dgm:pt modelId="{854AD87F-A9ED-420F-AE6B-89F142D42904}">
      <dgm:prSet phldrT="[Text]"/>
      <dgm:spPr/>
      <dgm:t>
        <a:bodyPr/>
        <a:lstStyle/>
        <a:p>
          <a:r>
            <a:rPr lang="en-US" b="1">
              <a:latin typeface="+mn-lt"/>
            </a:rPr>
            <a:t>Are the samples independent of each other?</a:t>
          </a:r>
        </a:p>
      </dgm:t>
    </dgm:pt>
    <dgm:pt modelId="{F24EBDC4-20A5-4469-8F7E-E307FF444E57}" type="parTrans" cxnId="{1A13C02D-A101-49C8-AC58-25336CB8C890}">
      <dgm:prSet/>
      <dgm:spPr/>
      <dgm:t>
        <a:bodyPr/>
        <a:lstStyle/>
        <a:p>
          <a:endParaRPr lang="en-US" b="1"/>
        </a:p>
      </dgm:t>
    </dgm:pt>
    <dgm:pt modelId="{C761D5E1-069A-4D5E-B691-E4CC15C023FD}" type="sibTrans" cxnId="{1A13C02D-A101-49C8-AC58-25336CB8C890}">
      <dgm:prSet/>
      <dgm:spPr/>
      <dgm:t>
        <a:bodyPr/>
        <a:lstStyle/>
        <a:p>
          <a:endParaRPr lang="en-US"/>
        </a:p>
      </dgm:t>
    </dgm:pt>
    <dgm:pt modelId="{B01B5359-C1F5-4F41-83F6-76C70EBE3463}">
      <dgm:prSet phldrT="[Text]"/>
      <dgm:spPr/>
      <dgm:t>
        <a:bodyPr/>
        <a:lstStyle/>
        <a:p>
          <a:r>
            <a:rPr lang="en-US" b="1">
              <a:latin typeface="+mn-lt"/>
            </a:rPr>
            <a:t>Is there more than one IV/grouping variable?</a:t>
          </a:r>
        </a:p>
      </dgm:t>
    </dgm:pt>
    <dgm:pt modelId="{AC2B4A7D-051E-491E-BB25-FFA77AABE5B4}" type="parTrans" cxnId="{5DF38E54-D014-4701-A3DA-5A85CEEAB424}">
      <dgm:prSet/>
      <dgm:spPr/>
      <dgm:t>
        <a:bodyPr/>
        <a:lstStyle/>
        <a:p>
          <a:endParaRPr lang="en-US" b="1"/>
        </a:p>
      </dgm:t>
    </dgm:pt>
    <dgm:pt modelId="{9360FAAB-11C5-4D12-A470-3F1E66EA9D10}" type="sibTrans" cxnId="{5DF38E54-D014-4701-A3DA-5A85CEEAB424}">
      <dgm:prSet/>
      <dgm:spPr/>
      <dgm:t>
        <a:bodyPr/>
        <a:lstStyle/>
        <a:p>
          <a:endParaRPr lang="en-US"/>
        </a:p>
      </dgm:t>
    </dgm:pt>
    <dgm:pt modelId="{758ABF6F-C565-4CAD-A451-28819C44A7DA}">
      <dgm:prSet phldrT="[Text]"/>
      <dgm:spPr/>
      <dgm:t>
        <a:bodyPr/>
        <a:lstStyle/>
        <a:p>
          <a:r>
            <a:rPr lang="en-US" b="1"/>
            <a:t>Yes</a:t>
          </a:r>
        </a:p>
      </dgm:t>
    </dgm:pt>
    <dgm:pt modelId="{E1BF5FE3-5C31-45E3-A758-E57F0E683603}" type="parTrans" cxnId="{BA39B4FF-8F41-41EB-A906-519D2DFB5870}">
      <dgm:prSet/>
      <dgm:spPr/>
      <dgm:t>
        <a:bodyPr/>
        <a:lstStyle/>
        <a:p>
          <a:endParaRPr lang="en-US" b="1"/>
        </a:p>
      </dgm:t>
    </dgm:pt>
    <dgm:pt modelId="{455942FD-62BD-4BEC-A94B-DD0F6EF0EAA8}" type="sibTrans" cxnId="{BA39B4FF-8F41-41EB-A906-519D2DFB5870}">
      <dgm:prSet/>
      <dgm:spPr/>
      <dgm:t>
        <a:bodyPr/>
        <a:lstStyle/>
        <a:p>
          <a:endParaRPr lang="en-US"/>
        </a:p>
      </dgm:t>
    </dgm:pt>
    <dgm:pt modelId="{EA8AB6A5-7CD9-4D96-B4DF-7EA50AFE3763}">
      <dgm:prSet phldrT="[Text]"/>
      <dgm:spPr/>
      <dgm:t>
        <a:bodyPr/>
        <a:lstStyle/>
        <a:p>
          <a:r>
            <a:rPr lang="en-US" b="1"/>
            <a:t>No</a:t>
          </a:r>
        </a:p>
      </dgm:t>
    </dgm:pt>
    <dgm:pt modelId="{D9DB2D54-3D8E-4429-AFEF-6E56EF987CA7}" type="parTrans" cxnId="{FF32953B-9BF4-4A61-893B-4B98293837B4}">
      <dgm:prSet/>
      <dgm:spPr/>
      <dgm:t>
        <a:bodyPr/>
        <a:lstStyle/>
        <a:p>
          <a:endParaRPr lang="en-US" b="1"/>
        </a:p>
      </dgm:t>
    </dgm:pt>
    <dgm:pt modelId="{170E86C0-8253-4AE9-AFB9-90B8C595ECC9}" type="sibTrans" cxnId="{FF32953B-9BF4-4A61-893B-4B98293837B4}">
      <dgm:prSet/>
      <dgm:spPr/>
      <dgm:t>
        <a:bodyPr/>
        <a:lstStyle/>
        <a:p>
          <a:endParaRPr lang="en-US"/>
        </a:p>
      </dgm:t>
    </dgm:pt>
    <dgm:pt modelId="{DE3BFD19-58DC-4F71-A150-6228D60AEAEC}">
      <dgm:prSet phldrT="[Text]"/>
      <dgm:spPr/>
      <dgm:t>
        <a:bodyPr/>
        <a:lstStyle/>
        <a:p>
          <a:r>
            <a:rPr lang="en-US" b="1" dirty="0"/>
            <a:t>Is there more than one IV/grouping variable?</a:t>
          </a:r>
        </a:p>
      </dgm:t>
    </dgm:pt>
    <dgm:pt modelId="{9DD9B8C5-CDE3-4ABF-A43D-3E7F51AE0120}" type="parTrans" cxnId="{A6E4DDA9-BA13-42C9-AFB3-148E0A89CBAA}">
      <dgm:prSet/>
      <dgm:spPr/>
      <dgm:t>
        <a:bodyPr/>
        <a:lstStyle/>
        <a:p>
          <a:endParaRPr lang="en-US" b="1"/>
        </a:p>
      </dgm:t>
    </dgm:pt>
    <dgm:pt modelId="{CAFAD373-C0F8-4ABB-AA4A-0BB73EA12769}" type="sibTrans" cxnId="{A6E4DDA9-BA13-42C9-AFB3-148E0A89CBAA}">
      <dgm:prSet/>
      <dgm:spPr/>
      <dgm:t>
        <a:bodyPr/>
        <a:lstStyle/>
        <a:p>
          <a:endParaRPr lang="en-US"/>
        </a:p>
      </dgm:t>
    </dgm:pt>
    <dgm:pt modelId="{ABC70130-326B-4578-9048-0D4B3ED242CD}">
      <dgm:prSet phldrT="[Text]"/>
      <dgm:spPr/>
      <dgm:t>
        <a:bodyPr/>
        <a:lstStyle/>
        <a:p>
          <a:r>
            <a:rPr lang="en-US" b="1"/>
            <a:t>Chi-Square Test of Independence</a:t>
          </a:r>
        </a:p>
      </dgm:t>
    </dgm:pt>
    <dgm:pt modelId="{9D5793ED-E509-42BB-B533-E7CBFEC7ECAE}" type="parTrans" cxnId="{0E89D109-B3FE-4ABF-927C-5AB69B224575}">
      <dgm:prSet/>
      <dgm:spPr/>
      <dgm:t>
        <a:bodyPr/>
        <a:lstStyle/>
        <a:p>
          <a:endParaRPr lang="en-US" b="1"/>
        </a:p>
      </dgm:t>
    </dgm:pt>
    <dgm:pt modelId="{3CFAB36B-F035-4986-A2D2-277C542C0B9F}" type="sibTrans" cxnId="{0E89D109-B3FE-4ABF-927C-5AB69B224575}">
      <dgm:prSet/>
      <dgm:spPr/>
      <dgm:t>
        <a:bodyPr/>
        <a:lstStyle/>
        <a:p>
          <a:endParaRPr lang="en-US"/>
        </a:p>
      </dgm:t>
    </dgm:pt>
    <dgm:pt modelId="{DE07F5DE-FAE3-4E0C-929C-D5DE1C901D21}">
      <dgm:prSet phldrT="[Text]"/>
      <dgm:spPr/>
      <dgm:t>
        <a:bodyPr/>
        <a:lstStyle/>
        <a:p>
          <a:r>
            <a:rPr lang="en-US" b="1"/>
            <a:t>Chi-Square Goodness of Fit</a:t>
          </a:r>
        </a:p>
      </dgm:t>
    </dgm:pt>
    <dgm:pt modelId="{341BFC26-76D4-47F7-85F9-CECFD0EDBDFB}" type="parTrans" cxnId="{8BAF5AEE-9F39-427C-9363-D94AEA2732DB}">
      <dgm:prSet/>
      <dgm:spPr/>
      <dgm:t>
        <a:bodyPr/>
        <a:lstStyle/>
        <a:p>
          <a:endParaRPr lang="en-US" b="1"/>
        </a:p>
      </dgm:t>
    </dgm:pt>
    <dgm:pt modelId="{59E0316B-3CB4-4554-91F0-312750B6131F}" type="sibTrans" cxnId="{8BAF5AEE-9F39-427C-9363-D94AEA2732DB}">
      <dgm:prSet/>
      <dgm:spPr/>
      <dgm:t>
        <a:bodyPr/>
        <a:lstStyle/>
        <a:p>
          <a:endParaRPr lang="en-US"/>
        </a:p>
      </dgm:t>
    </dgm:pt>
    <dgm:pt modelId="{30F4F9BC-74F1-43CF-B65C-2D4E38BEAC95}">
      <dgm:prSet phldrT="[Text]"/>
      <dgm:spPr/>
      <dgm:t>
        <a:bodyPr/>
        <a:lstStyle/>
        <a:p>
          <a:r>
            <a:rPr lang="en-US" b="1"/>
            <a:t>Are  both variables interval/ratio or is at least 1 ordinal?</a:t>
          </a:r>
        </a:p>
      </dgm:t>
    </dgm:pt>
    <dgm:pt modelId="{93847C26-F163-4C71-BE75-C363443B284D}" type="parTrans" cxnId="{EA3A50D2-7F96-48F0-9E26-C90400F76766}">
      <dgm:prSet/>
      <dgm:spPr/>
      <dgm:t>
        <a:bodyPr/>
        <a:lstStyle/>
        <a:p>
          <a:endParaRPr lang="en-US" b="1"/>
        </a:p>
      </dgm:t>
    </dgm:pt>
    <dgm:pt modelId="{1DB1CF6C-D828-41D2-8E69-416C3BE799D7}" type="sibTrans" cxnId="{EA3A50D2-7F96-48F0-9E26-C90400F76766}">
      <dgm:prSet/>
      <dgm:spPr/>
      <dgm:t>
        <a:bodyPr/>
        <a:lstStyle/>
        <a:p>
          <a:endParaRPr lang="en-US"/>
        </a:p>
      </dgm:t>
    </dgm:pt>
    <dgm:pt modelId="{D243EA7A-1077-4F30-9C55-40F313460AE8}">
      <dgm:prSet phldrT="[Text]"/>
      <dgm:spPr/>
      <dgm:t>
        <a:bodyPr/>
        <a:lstStyle/>
        <a:p>
          <a:r>
            <a:rPr lang="en-US" b="1"/>
            <a:t>Both interval/ratio</a:t>
          </a:r>
        </a:p>
      </dgm:t>
    </dgm:pt>
    <dgm:pt modelId="{43B49896-2005-458F-85DA-1166931CE704}" type="parTrans" cxnId="{5544B11E-BA15-4486-96D7-261314704A2B}">
      <dgm:prSet/>
      <dgm:spPr/>
      <dgm:t>
        <a:bodyPr/>
        <a:lstStyle/>
        <a:p>
          <a:endParaRPr lang="en-US" b="1"/>
        </a:p>
      </dgm:t>
    </dgm:pt>
    <dgm:pt modelId="{17BC6C42-3F59-4AC8-942A-D50F6DD33A9A}" type="sibTrans" cxnId="{5544B11E-BA15-4486-96D7-261314704A2B}">
      <dgm:prSet/>
      <dgm:spPr/>
      <dgm:t>
        <a:bodyPr/>
        <a:lstStyle/>
        <a:p>
          <a:endParaRPr lang="en-US"/>
        </a:p>
      </dgm:t>
    </dgm:pt>
    <dgm:pt modelId="{B11AC510-F9D1-4129-AE30-174F406BD00D}">
      <dgm:prSet phldrT="[Text]"/>
      <dgm:spPr/>
      <dgm:t>
        <a:bodyPr/>
        <a:lstStyle/>
        <a:p>
          <a:r>
            <a:rPr lang="en-US" b="1"/>
            <a:t>At least one is ordinal</a:t>
          </a:r>
        </a:p>
      </dgm:t>
    </dgm:pt>
    <dgm:pt modelId="{1863DCF8-5334-43CA-8792-AD99E54E2F63}" type="parTrans" cxnId="{8340972E-2F22-4ECA-AF43-72D1A4973984}">
      <dgm:prSet/>
      <dgm:spPr/>
      <dgm:t>
        <a:bodyPr/>
        <a:lstStyle/>
        <a:p>
          <a:endParaRPr lang="en-US" b="1"/>
        </a:p>
      </dgm:t>
    </dgm:pt>
    <dgm:pt modelId="{ADC2962C-7061-479F-ADCC-A37B0EA90BE0}" type="sibTrans" cxnId="{8340972E-2F22-4ECA-AF43-72D1A4973984}">
      <dgm:prSet/>
      <dgm:spPr/>
      <dgm:t>
        <a:bodyPr/>
        <a:lstStyle/>
        <a:p>
          <a:endParaRPr lang="en-US"/>
        </a:p>
      </dgm:t>
    </dgm:pt>
    <dgm:pt modelId="{483728A0-B903-4B06-9564-A48F50C44DC8}">
      <dgm:prSet phldrT="[Text]"/>
      <dgm:spPr/>
      <dgm:t>
        <a:bodyPr/>
        <a:lstStyle/>
        <a:p>
          <a:r>
            <a:rPr lang="en-US" b="1"/>
            <a:t>Are you trying to predict one variable from another?</a:t>
          </a:r>
        </a:p>
      </dgm:t>
    </dgm:pt>
    <dgm:pt modelId="{6646F887-7B05-42A4-9E2E-9221EBE8372B}" type="parTrans" cxnId="{482ACCDA-5342-413E-9861-7E5545F54BE4}">
      <dgm:prSet/>
      <dgm:spPr/>
      <dgm:t>
        <a:bodyPr/>
        <a:lstStyle/>
        <a:p>
          <a:endParaRPr lang="en-US" b="1"/>
        </a:p>
      </dgm:t>
    </dgm:pt>
    <dgm:pt modelId="{16323706-1C4B-4363-91B6-8F73BD63E8C1}" type="sibTrans" cxnId="{482ACCDA-5342-413E-9861-7E5545F54BE4}">
      <dgm:prSet/>
      <dgm:spPr/>
      <dgm:t>
        <a:bodyPr/>
        <a:lstStyle/>
        <a:p>
          <a:endParaRPr lang="en-US"/>
        </a:p>
      </dgm:t>
    </dgm:pt>
    <dgm:pt modelId="{C50B4EEA-EC1E-476D-BC25-F0F823F491BE}">
      <dgm:prSet phldrT="[Text]"/>
      <dgm:spPr/>
      <dgm:t>
        <a:bodyPr/>
        <a:lstStyle/>
        <a:p>
          <a:r>
            <a:rPr lang="en-US" b="1"/>
            <a:t>Spearman correlation </a:t>
          </a:r>
        </a:p>
      </dgm:t>
    </dgm:pt>
    <dgm:pt modelId="{2C67477E-5192-4BAF-A520-97890814F621}" type="parTrans" cxnId="{4811D46D-F764-47A1-8234-71DD05179734}">
      <dgm:prSet/>
      <dgm:spPr/>
      <dgm:t>
        <a:bodyPr/>
        <a:lstStyle/>
        <a:p>
          <a:endParaRPr lang="en-US" b="1"/>
        </a:p>
      </dgm:t>
    </dgm:pt>
    <dgm:pt modelId="{0AC1F66F-4020-49D4-BDC5-C663273A7894}" type="sibTrans" cxnId="{4811D46D-F764-47A1-8234-71DD05179734}">
      <dgm:prSet/>
      <dgm:spPr/>
      <dgm:t>
        <a:bodyPr/>
        <a:lstStyle/>
        <a:p>
          <a:endParaRPr lang="en-US"/>
        </a:p>
      </dgm:t>
    </dgm:pt>
    <dgm:pt modelId="{8DE2EDE5-3D5F-43DC-9906-D57BCAEAB6BC}">
      <dgm:prSet phldrT="[Text]"/>
      <dgm:spPr/>
      <dgm:t>
        <a:bodyPr/>
        <a:lstStyle/>
        <a:p>
          <a:r>
            <a:rPr lang="en-US" b="1"/>
            <a:t>Regression</a:t>
          </a:r>
        </a:p>
      </dgm:t>
    </dgm:pt>
    <dgm:pt modelId="{B8EA089D-B710-41F4-89E1-73DFD0FE51EC}" type="parTrans" cxnId="{DF02F7BF-455E-457B-9BF0-471A2AB126BB}">
      <dgm:prSet/>
      <dgm:spPr/>
      <dgm:t>
        <a:bodyPr/>
        <a:lstStyle/>
        <a:p>
          <a:endParaRPr lang="en-US" b="1"/>
        </a:p>
      </dgm:t>
    </dgm:pt>
    <dgm:pt modelId="{9EFCF61B-5248-4604-8E1E-A8F05943EF4C}" type="sibTrans" cxnId="{DF02F7BF-455E-457B-9BF0-471A2AB126BB}">
      <dgm:prSet/>
      <dgm:spPr/>
      <dgm:t>
        <a:bodyPr/>
        <a:lstStyle/>
        <a:p>
          <a:endParaRPr lang="en-US"/>
        </a:p>
      </dgm:t>
    </dgm:pt>
    <dgm:pt modelId="{C87C1C80-BA46-4FC5-BD44-5A7CC6B85772}">
      <dgm:prSet phldrT="[Text]"/>
      <dgm:spPr/>
      <dgm:t>
        <a:bodyPr/>
        <a:lstStyle/>
        <a:p>
          <a:r>
            <a:rPr lang="en-US" b="1"/>
            <a:t>Pearson correlation</a:t>
          </a:r>
        </a:p>
      </dgm:t>
    </dgm:pt>
    <dgm:pt modelId="{678FFDE7-3F2E-45BA-B830-11D26D873F7E}" type="parTrans" cxnId="{44431FE1-7562-409B-895F-CBBCD18621C7}">
      <dgm:prSet/>
      <dgm:spPr/>
      <dgm:t>
        <a:bodyPr/>
        <a:lstStyle/>
        <a:p>
          <a:endParaRPr lang="en-US" b="1"/>
        </a:p>
      </dgm:t>
    </dgm:pt>
    <dgm:pt modelId="{456F29B7-A645-43AC-8E88-06EEF8DD5476}" type="sibTrans" cxnId="{44431FE1-7562-409B-895F-CBBCD18621C7}">
      <dgm:prSet/>
      <dgm:spPr/>
      <dgm:t>
        <a:bodyPr/>
        <a:lstStyle/>
        <a:p>
          <a:endParaRPr lang="en-US"/>
        </a:p>
      </dgm:t>
    </dgm:pt>
    <dgm:pt modelId="{E6AE9FF5-D0CA-41B6-ADD1-C8E619194932}" type="pres">
      <dgm:prSet presAssocID="{F0236DF7-D04F-431A-A26F-AF68C10F84A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9552C-B02F-4D6F-B656-2B7D4219E853}" type="pres">
      <dgm:prSet presAssocID="{69F2FBBE-998B-4756-8562-0F013690E75F}" presName="root1" presStyleCnt="0"/>
      <dgm:spPr/>
    </dgm:pt>
    <dgm:pt modelId="{0D073BA4-19C0-44C5-BA05-FD7BCEB9A16B}" type="pres">
      <dgm:prSet presAssocID="{69F2FBBE-998B-4756-8562-0F013690E75F}" presName="LevelOneTextNode" presStyleLbl="node0" presStyleIdx="0" presStyleCnt="1" custScaleY="2010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AC32FC-D574-4336-B8CB-6DE40F137FDA}" type="pres">
      <dgm:prSet presAssocID="{69F2FBBE-998B-4756-8562-0F013690E75F}" presName="level2hierChild" presStyleCnt="0"/>
      <dgm:spPr/>
    </dgm:pt>
    <dgm:pt modelId="{4F0FC8EA-8D7C-4D0A-BDB2-BD2F961FFA0E}" type="pres">
      <dgm:prSet presAssocID="{31808A93-8E02-4C2C-9653-A2BBCF99A84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AC8B689-4625-43E7-B5F4-8AF312665C63}" type="pres">
      <dgm:prSet presAssocID="{31808A93-8E02-4C2C-9653-A2BBCF99A84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5AFFA8B-DB03-48BD-ABB9-1401F08D0935}" type="pres">
      <dgm:prSet presAssocID="{DEA817D2-662D-4403-A358-224983ED4A2D}" presName="root2" presStyleCnt="0"/>
      <dgm:spPr/>
    </dgm:pt>
    <dgm:pt modelId="{4AFE2572-2F3A-4488-8FB6-7BD9959393B5}" type="pres">
      <dgm:prSet presAssocID="{DEA817D2-662D-4403-A358-224983ED4A2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3B7219-FC8A-42AB-AAA1-63B424CACC2A}" type="pres">
      <dgm:prSet presAssocID="{DEA817D2-662D-4403-A358-224983ED4A2D}" presName="level3hierChild" presStyleCnt="0"/>
      <dgm:spPr/>
    </dgm:pt>
    <dgm:pt modelId="{15C56839-2B9E-4574-A18C-F492311D2728}" type="pres">
      <dgm:prSet presAssocID="{0EE22DA7-5E11-499F-8A77-D8BEE7B5D286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D25477E-8D92-4F16-A9C8-D320E81528A5}" type="pres">
      <dgm:prSet presAssocID="{0EE22DA7-5E11-499F-8A77-D8BEE7B5D286}" presName="connTx" presStyleLbl="parChTrans1D3" presStyleIdx="0" presStyleCnt="2"/>
      <dgm:spPr/>
      <dgm:t>
        <a:bodyPr/>
        <a:lstStyle/>
        <a:p>
          <a:endParaRPr lang="en-US"/>
        </a:p>
      </dgm:t>
    </dgm:pt>
    <dgm:pt modelId="{A7D57575-9A6B-4FCA-B071-44F945FE05EC}" type="pres">
      <dgm:prSet presAssocID="{898936CA-30F5-453C-A7BB-8EF567083F4E}" presName="root2" presStyleCnt="0"/>
      <dgm:spPr/>
    </dgm:pt>
    <dgm:pt modelId="{970DE9A5-58AA-43E8-BC23-275622C75484}" type="pres">
      <dgm:prSet presAssocID="{898936CA-30F5-453C-A7BB-8EF567083F4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A08A3B-A370-4EEF-AD50-53B9C343096F}" type="pres">
      <dgm:prSet presAssocID="{898936CA-30F5-453C-A7BB-8EF567083F4E}" presName="level3hierChild" presStyleCnt="0"/>
      <dgm:spPr/>
    </dgm:pt>
    <dgm:pt modelId="{B51EDBE6-61E3-4A98-B726-B88F780B0202}" type="pres">
      <dgm:prSet presAssocID="{38844C7F-5E5F-478D-BEF8-57D11C142C5A}" presName="conn2-1" presStyleLbl="parChTrans1D4" presStyleIdx="0" presStyleCnt="24"/>
      <dgm:spPr/>
      <dgm:t>
        <a:bodyPr/>
        <a:lstStyle/>
        <a:p>
          <a:endParaRPr lang="en-US"/>
        </a:p>
      </dgm:t>
    </dgm:pt>
    <dgm:pt modelId="{68D7F91F-F0EF-46BA-8B37-3EEC4424150A}" type="pres">
      <dgm:prSet presAssocID="{38844C7F-5E5F-478D-BEF8-57D11C142C5A}" presName="connTx" presStyleLbl="parChTrans1D4" presStyleIdx="0" presStyleCnt="24"/>
      <dgm:spPr/>
      <dgm:t>
        <a:bodyPr/>
        <a:lstStyle/>
        <a:p>
          <a:endParaRPr lang="en-US"/>
        </a:p>
      </dgm:t>
    </dgm:pt>
    <dgm:pt modelId="{1F893DC1-55E7-4DE0-8FAD-753CF40B1979}" type="pres">
      <dgm:prSet presAssocID="{6BDCCFE6-0E43-4FC6-ADD2-66FB3D5ECD6D}" presName="root2" presStyleCnt="0"/>
      <dgm:spPr/>
    </dgm:pt>
    <dgm:pt modelId="{A2C12C20-E4B4-4C6E-8F69-4E4CEB48550A}" type="pres">
      <dgm:prSet presAssocID="{6BDCCFE6-0E43-4FC6-ADD2-66FB3D5ECD6D}" presName="LevelTwoTextNode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D39755-0060-40A4-9D7B-049069F868C0}" type="pres">
      <dgm:prSet presAssocID="{6BDCCFE6-0E43-4FC6-ADD2-66FB3D5ECD6D}" presName="level3hierChild" presStyleCnt="0"/>
      <dgm:spPr/>
    </dgm:pt>
    <dgm:pt modelId="{840C42CA-288D-4F19-9008-8C25A9A9A6E0}" type="pres">
      <dgm:prSet presAssocID="{496846BE-25DE-47F4-ADC3-D6B254672E2A}" presName="conn2-1" presStyleLbl="parChTrans1D4" presStyleIdx="1" presStyleCnt="24"/>
      <dgm:spPr/>
      <dgm:t>
        <a:bodyPr/>
        <a:lstStyle/>
        <a:p>
          <a:endParaRPr lang="en-US"/>
        </a:p>
      </dgm:t>
    </dgm:pt>
    <dgm:pt modelId="{9C046EF1-064E-4C98-A95E-075A9494129F}" type="pres">
      <dgm:prSet presAssocID="{496846BE-25DE-47F4-ADC3-D6B254672E2A}" presName="connTx" presStyleLbl="parChTrans1D4" presStyleIdx="1" presStyleCnt="24"/>
      <dgm:spPr/>
      <dgm:t>
        <a:bodyPr/>
        <a:lstStyle/>
        <a:p>
          <a:endParaRPr lang="en-US"/>
        </a:p>
      </dgm:t>
    </dgm:pt>
    <dgm:pt modelId="{EA2FC007-495D-48FA-A00A-3101D817DC1D}" type="pres">
      <dgm:prSet presAssocID="{0F0A473D-B014-4484-907F-C8B523E0FF16}" presName="root2" presStyleCnt="0"/>
      <dgm:spPr/>
    </dgm:pt>
    <dgm:pt modelId="{047C4575-41AF-45CD-AE71-3F3C16A46544}" type="pres">
      <dgm:prSet presAssocID="{0F0A473D-B014-4484-907F-C8B523E0FF16}" presName="LevelTwoTextNode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70EFFE-31AE-4203-B657-655073920287}" type="pres">
      <dgm:prSet presAssocID="{0F0A473D-B014-4484-907F-C8B523E0FF16}" presName="level3hierChild" presStyleCnt="0"/>
      <dgm:spPr/>
    </dgm:pt>
    <dgm:pt modelId="{3A3663CD-6D21-45AE-B552-0B27897E014F}" type="pres">
      <dgm:prSet presAssocID="{00198C13-D760-4695-930F-89ECA34B7425}" presName="conn2-1" presStyleLbl="parChTrans1D4" presStyleIdx="2" presStyleCnt="24"/>
      <dgm:spPr/>
      <dgm:t>
        <a:bodyPr/>
        <a:lstStyle/>
        <a:p>
          <a:endParaRPr lang="en-US"/>
        </a:p>
      </dgm:t>
    </dgm:pt>
    <dgm:pt modelId="{09BF05B2-0561-4D25-93E8-C4EF3F159273}" type="pres">
      <dgm:prSet presAssocID="{00198C13-D760-4695-930F-89ECA34B7425}" presName="connTx" presStyleLbl="parChTrans1D4" presStyleIdx="2" presStyleCnt="24"/>
      <dgm:spPr/>
      <dgm:t>
        <a:bodyPr/>
        <a:lstStyle/>
        <a:p>
          <a:endParaRPr lang="en-US"/>
        </a:p>
      </dgm:t>
    </dgm:pt>
    <dgm:pt modelId="{C8960EDA-BE39-49EE-A28B-330668498B05}" type="pres">
      <dgm:prSet presAssocID="{38B4BBCA-D108-4F15-963A-BB6F0719A822}" presName="root2" presStyleCnt="0"/>
      <dgm:spPr/>
    </dgm:pt>
    <dgm:pt modelId="{A8EBA377-02C3-4CF8-91CA-1A560F6504DC}" type="pres">
      <dgm:prSet presAssocID="{38B4BBCA-D108-4F15-963A-BB6F0719A822}" presName="LevelTwoTextNode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A200E6-68A2-4597-97EA-B35FF0EB77DF}" type="pres">
      <dgm:prSet presAssocID="{38B4BBCA-D108-4F15-963A-BB6F0719A822}" presName="level3hierChild" presStyleCnt="0"/>
      <dgm:spPr/>
    </dgm:pt>
    <dgm:pt modelId="{58482FA0-2124-488F-A348-9902A8CF4F92}" type="pres">
      <dgm:prSet presAssocID="{E7402275-CAD2-4730-9349-CEE2D369F860}" presName="conn2-1" presStyleLbl="parChTrans1D4" presStyleIdx="3" presStyleCnt="24"/>
      <dgm:spPr/>
      <dgm:t>
        <a:bodyPr/>
        <a:lstStyle/>
        <a:p>
          <a:endParaRPr lang="en-US"/>
        </a:p>
      </dgm:t>
    </dgm:pt>
    <dgm:pt modelId="{5AF8534F-3719-4686-A0BE-1CDC0A6CCEFA}" type="pres">
      <dgm:prSet presAssocID="{E7402275-CAD2-4730-9349-CEE2D369F860}" presName="connTx" presStyleLbl="parChTrans1D4" presStyleIdx="3" presStyleCnt="24"/>
      <dgm:spPr/>
      <dgm:t>
        <a:bodyPr/>
        <a:lstStyle/>
        <a:p>
          <a:endParaRPr lang="en-US"/>
        </a:p>
      </dgm:t>
    </dgm:pt>
    <dgm:pt modelId="{7367C532-B325-48AA-9F30-F21A5AD9850A}" type="pres">
      <dgm:prSet presAssocID="{9108DBC6-8100-47D2-A215-07F73ED85792}" presName="root2" presStyleCnt="0"/>
      <dgm:spPr/>
    </dgm:pt>
    <dgm:pt modelId="{5A535E50-B384-4BB5-BA41-56E1762A1E71}" type="pres">
      <dgm:prSet presAssocID="{9108DBC6-8100-47D2-A215-07F73ED85792}" presName="LevelTwoTextNode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F535C-4E43-4EFC-9671-4C997C768C5F}" type="pres">
      <dgm:prSet presAssocID="{9108DBC6-8100-47D2-A215-07F73ED85792}" presName="level3hierChild" presStyleCnt="0"/>
      <dgm:spPr/>
    </dgm:pt>
    <dgm:pt modelId="{BD524015-38F7-4BA6-98E2-9234A03FFA32}" type="pres">
      <dgm:prSet presAssocID="{E604EA75-21A5-4B8B-BFCA-A162C2AE1ECB}" presName="conn2-1" presStyleLbl="parChTrans1D4" presStyleIdx="4" presStyleCnt="24"/>
      <dgm:spPr/>
      <dgm:t>
        <a:bodyPr/>
        <a:lstStyle/>
        <a:p>
          <a:endParaRPr lang="en-US"/>
        </a:p>
      </dgm:t>
    </dgm:pt>
    <dgm:pt modelId="{0A1A8250-5AF1-49E3-ABCC-3258E2632280}" type="pres">
      <dgm:prSet presAssocID="{E604EA75-21A5-4B8B-BFCA-A162C2AE1ECB}" presName="connTx" presStyleLbl="parChTrans1D4" presStyleIdx="4" presStyleCnt="24"/>
      <dgm:spPr/>
      <dgm:t>
        <a:bodyPr/>
        <a:lstStyle/>
        <a:p>
          <a:endParaRPr lang="en-US"/>
        </a:p>
      </dgm:t>
    </dgm:pt>
    <dgm:pt modelId="{0F8FADFA-6498-4DEA-8643-420B92428506}" type="pres">
      <dgm:prSet presAssocID="{B1B75A67-2F21-4FC7-81EC-C4BE52051A86}" presName="root2" presStyleCnt="0"/>
      <dgm:spPr/>
    </dgm:pt>
    <dgm:pt modelId="{6C1CA23E-5909-43DA-9CE8-8BAD06B11FC4}" type="pres">
      <dgm:prSet presAssocID="{B1B75A67-2F21-4FC7-81EC-C4BE52051A86}" presName="LevelTwoTextNode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28E5E5-786F-40A9-8998-B683763BB365}" type="pres">
      <dgm:prSet presAssocID="{B1B75A67-2F21-4FC7-81EC-C4BE52051A86}" presName="level3hierChild" presStyleCnt="0"/>
      <dgm:spPr/>
    </dgm:pt>
    <dgm:pt modelId="{DCBC9326-D3B7-4D39-B164-F77AD4B5D774}" type="pres">
      <dgm:prSet presAssocID="{F24EBDC4-20A5-4469-8F7E-E307FF444E57}" presName="conn2-1" presStyleLbl="parChTrans1D4" presStyleIdx="5" presStyleCnt="24"/>
      <dgm:spPr/>
      <dgm:t>
        <a:bodyPr/>
        <a:lstStyle/>
        <a:p>
          <a:endParaRPr lang="en-US"/>
        </a:p>
      </dgm:t>
    </dgm:pt>
    <dgm:pt modelId="{D792B3BD-A8CA-496F-B5B4-A1F361E61D80}" type="pres">
      <dgm:prSet presAssocID="{F24EBDC4-20A5-4469-8F7E-E307FF444E57}" presName="connTx" presStyleLbl="parChTrans1D4" presStyleIdx="5" presStyleCnt="24"/>
      <dgm:spPr/>
      <dgm:t>
        <a:bodyPr/>
        <a:lstStyle/>
        <a:p>
          <a:endParaRPr lang="en-US"/>
        </a:p>
      </dgm:t>
    </dgm:pt>
    <dgm:pt modelId="{E13A8707-1716-45C4-B100-FCA762ABAB7E}" type="pres">
      <dgm:prSet presAssocID="{854AD87F-A9ED-420F-AE6B-89F142D42904}" presName="root2" presStyleCnt="0"/>
      <dgm:spPr/>
    </dgm:pt>
    <dgm:pt modelId="{39DF894C-A4E5-4C63-A9E1-65152F93FB32}" type="pres">
      <dgm:prSet presAssocID="{854AD87F-A9ED-420F-AE6B-89F142D42904}" presName="LevelTwoTextNode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C4FA6-7770-4541-B448-8F2007296EEE}" type="pres">
      <dgm:prSet presAssocID="{854AD87F-A9ED-420F-AE6B-89F142D42904}" presName="level3hierChild" presStyleCnt="0"/>
      <dgm:spPr/>
    </dgm:pt>
    <dgm:pt modelId="{EBCDE700-0E67-49AC-9F23-E69E42A3F597}" type="pres">
      <dgm:prSet presAssocID="{51D36D6C-22AE-413F-8D4A-57F162517DDE}" presName="conn2-1" presStyleLbl="parChTrans1D4" presStyleIdx="6" presStyleCnt="24"/>
      <dgm:spPr/>
      <dgm:t>
        <a:bodyPr/>
        <a:lstStyle/>
        <a:p>
          <a:endParaRPr lang="en-US"/>
        </a:p>
      </dgm:t>
    </dgm:pt>
    <dgm:pt modelId="{10006A29-3FF5-4062-BB9C-949661269FEC}" type="pres">
      <dgm:prSet presAssocID="{51D36D6C-22AE-413F-8D4A-57F162517DDE}" presName="connTx" presStyleLbl="parChTrans1D4" presStyleIdx="6" presStyleCnt="24"/>
      <dgm:spPr/>
      <dgm:t>
        <a:bodyPr/>
        <a:lstStyle/>
        <a:p>
          <a:endParaRPr lang="en-US"/>
        </a:p>
      </dgm:t>
    </dgm:pt>
    <dgm:pt modelId="{126BB3A2-F005-441E-99DB-6BD4DA4ED21A}" type="pres">
      <dgm:prSet presAssocID="{49012EB1-B893-4315-81D0-59D39F72590D}" presName="root2" presStyleCnt="0"/>
      <dgm:spPr/>
    </dgm:pt>
    <dgm:pt modelId="{A3506C4B-7A2A-43DB-9254-726E67E77230}" type="pres">
      <dgm:prSet presAssocID="{49012EB1-B893-4315-81D0-59D39F72590D}" presName="LevelTwoTextNode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65EAC0-9190-43A7-94B7-0101B1E44409}" type="pres">
      <dgm:prSet presAssocID="{49012EB1-B893-4315-81D0-59D39F72590D}" presName="level3hierChild" presStyleCnt="0"/>
      <dgm:spPr/>
    </dgm:pt>
    <dgm:pt modelId="{375C712C-EFAB-45B2-B195-2E450826D030}" type="pres">
      <dgm:prSet presAssocID="{F7990C42-7D0B-4979-A55E-BFDAE9AC8B3C}" presName="conn2-1" presStyleLbl="parChTrans1D4" presStyleIdx="7" presStyleCnt="24"/>
      <dgm:spPr/>
      <dgm:t>
        <a:bodyPr/>
        <a:lstStyle/>
        <a:p>
          <a:endParaRPr lang="en-US"/>
        </a:p>
      </dgm:t>
    </dgm:pt>
    <dgm:pt modelId="{8BF7F54B-EEE3-4001-A9CF-2DE23DF3E10D}" type="pres">
      <dgm:prSet presAssocID="{F7990C42-7D0B-4979-A55E-BFDAE9AC8B3C}" presName="connTx" presStyleLbl="parChTrans1D4" presStyleIdx="7" presStyleCnt="24"/>
      <dgm:spPr/>
      <dgm:t>
        <a:bodyPr/>
        <a:lstStyle/>
        <a:p>
          <a:endParaRPr lang="en-US"/>
        </a:p>
      </dgm:t>
    </dgm:pt>
    <dgm:pt modelId="{BEA80593-D5F7-47F9-AC6C-80E60021B5C1}" type="pres">
      <dgm:prSet presAssocID="{64C1259F-502B-4DA1-9304-97504E594754}" presName="root2" presStyleCnt="0"/>
      <dgm:spPr/>
    </dgm:pt>
    <dgm:pt modelId="{D1301FB2-0E29-49E9-BE0E-97E8E7D3A5F2}" type="pres">
      <dgm:prSet presAssocID="{64C1259F-502B-4DA1-9304-97504E594754}" presName="LevelTwoTextNode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67C59A-6371-487B-A360-8E294CEBAEF8}" type="pres">
      <dgm:prSet presAssocID="{64C1259F-502B-4DA1-9304-97504E594754}" presName="level3hierChild" presStyleCnt="0"/>
      <dgm:spPr/>
    </dgm:pt>
    <dgm:pt modelId="{315E5129-B1BD-436F-9655-E2422026D1C3}" type="pres">
      <dgm:prSet presAssocID="{8510D2C6-93BD-4589-9F50-05157E92473E}" presName="conn2-1" presStyleLbl="parChTrans1D4" presStyleIdx="8" presStyleCnt="24"/>
      <dgm:spPr/>
      <dgm:t>
        <a:bodyPr/>
        <a:lstStyle/>
        <a:p>
          <a:endParaRPr lang="en-US"/>
        </a:p>
      </dgm:t>
    </dgm:pt>
    <dgm:pt modelId="{C3CFA8B1-0B50-4F93-9FE3-A0FB9AA1CAB2}" type="pres">
      <dgm:prSet presAssocID="{8510D2C6-93BD-4589-9F50-05157E92473E}" presName="connTx" presStyleLbl="parChTrans1D4" presStyleIdx="8" presStyleCnt="24"/>
      <dgm:spPr/>
      <dgm:t>
        <a:bodyPr/>
        <a:lstStyle/>
        <a:p>
          <a:endParaRPr lang="en-US"/>
        </a:p>
      </dgm:t>
    </dgm:pt>
    <dgm:pt modelId="{4B8BB22D-769B-4196-9E1E-C1B0FCDB0EE5}" type="pres">
      <dgm:prSet presAssocID="{E2D16BCD-CE63-4249-A26B-41FA08EEE020}" presName="root2" presStyleCnt="0"/>
      <dgm:spPr/>
    </dgm:pt>
    <dgm:pt modelId="{FE731178-CE8D-434F-922A-EF80F6B0C974}" type="pres">
      <dgm:prSet presAssocID="{E2D16BCD-CE63-4249-A26B-41FA08EEE020}" presName="LevelTwoTextNode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D046C2-003F-4025-A373-AC3559FB0DDF}" type="pres">
      <dgm:prSet presAssocID="{E2D16BCD-CE63-4249-A26B-41FA08EEE020}" presName="level3hierChild" presStyleCnt="0"/>
      <dgm:spPr/>
    </dgm:pt>
    <dgm:pt modelId="{5087B3AF-508D-4DF6-96CF-33AD6BFD6FD7}" type="pres">
      <dgm:prSet presAssocID="{AC2B4A7D-051E-491E-BB25-FFA77AABE5B4}" presName="conn2-1" presStyleLbl="parChTrans1D4" presStyleIdx="9" presStyleCnt="24"/>
      <dgm:spPr/>
      <dgm:t>
        <a:bodyPr/>
        <a:lstStyle/>
        <a:p>
          <a:endParaRPr lang="en-US"/>
        </a:p>
      </dgm:t>
    </dgm:pt>
    <dgm:pt modelId="{FE7B7813-8B59-4692-BBB9-4F368B83AF94}" type="pres">
      <dgm:prSet presAssocID="{AC2B4A7D-051E-491E-BB25-FFA77AABE5B4}" presName="connTx" presStyleLbl="parChTrans1D4" presStyleIdx="9" presStyleCnt="24"/>
      <dgm:spPr/>
      <dgm:t>
        <a:bodyPr/>
        <a:lstStyle/>
        <a:p>
          <a:endParaRPr lang="en-US"/>
        </a:p>
      </dgm:t>
    </dgm:pt>
    <dgm:pt modelId="{06A83B88-F15E-4DF4-B67E-7D0A4664D504}" type="pres">
      <dgm:prSet presAssocID="{B01B5359-C1F5-4F41-83F6-76C70EBE3463}" presName="root2" presStyleCnt="0"/>
      <dgm:spPr/>
    </dgm:pt>
    <dgm:pt modelId="{4D6F5598-81E6-432E-AE28-C7634C2ACEB8}" type="pres">
      <dgm:prSet presAssocID="{B01B5359-C1F5-4F41-83F6-76C70EBE3463}" presName="LevelTwoTextNode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322376-9719-4F25-AF48-C201BD0ED4A5}" type="pres">
      <dgm:prSet presAssocID="{B01B5359-C1F5-4F41-83F6-76C70EBE3463}" presName="level3hierChild" presStyleCnt="0"/>
      <dgm:spPr/>
    </dgm:pt>
    <dgm:pt modelId="{F4F6C52E-E936-456E-B345-BFF50CF9E300}" type="pres">
      <dgm:prSet presAssocID="{E05A676B-9149-44DF-BE5B-852825966327}" presName="conn2-1" presStyleLbl="parChTrans1D4" presStyleIdx="10" presStyleCnt="24"/>
      <dgm:spPr/>
      <dgm:t>
        <a:bodyPr/>
        <a:lstStyle/>
        <a:p>
          <a:endParaRPr lang="en-US"/>
        </a:p>
      </dgm:t>
    </dgm:pt>
    <dgm:pt modelId="{44EE2A70-ECC5-4FB7-B485-21D1EF4B3894}" type="pres">
      <dgm:prSet presAssocID="{E05A676B-9149-44DF-BE5B-852825966327}" presName="connTx" presStyleLbl="parChTrans1D4" presStyleIdx="10" presStyleCnt="24"/>
      <dgm:spPr/>
      <dgm:t>
        <a:bodyPr/>
        <a:lstStyle/>
        <a:p>
          <a:endParaRPr lang="en-US"/>
        </a:p>
      </dgm:t>
    </dgm:pt>
    <dgm:pt modelId="{5B2E3967-D174-4064-8A42-B283C862463B}" type="pres">
      <dgm:prSet presAssocID="{E1F02FBA-8AB4-4B07-B16E-689AC7CE8DEB}" presName="root2" presStyleCnt="0"/>
      <dgm:spPr/>
    </dgm:pt>
    <dgm:pt modelId="{06945593-5834-4AD9-8D79-D222970573FE}" type="pres">
      <dgm:prSet presAssocID="{E1F02FBA-8AB4-4B07-B16E-689AC7CE8DEB}" presName="LevelTwoTextNode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63A925-5F1D-40FA-AD07-7714BB0E0F52}" type="pres">
      <dgm:prSet presAssocID="{E1F02FBA-8AB4-4B07-B16E-689AC7CE8DEB}" presName="level3hierChild" presStyleCnt="0"/>
      <dgm:spPr/>
    </dgm:pt>
    <dgm:pt modelId="{CA6CBF99-86A0-481E-B836-BCC1DB9183CC}" type="pres">
      <dgm:prSet presAssocID="{44858783-853F-4C5A-9BE6-0952B5A710DE}" presName="conn2-1" presStyleLbl="parChTrans1D4" presStyleIdx="11" presStyleCnt="24"/>
      <dgm:spPr/>
      <dgm:t>
        <a:bodyPr/>
        <a:lstStyle/>
        <a:p>
          <a:endParaRPr lang="en-US"/>
        </a:p>
      </dgm:t>
    </dgm:pt>
    <dgm:pt modelId="{EDE78B1F-A0A0-4051-8102-54F42DB32CA3}" type="pres">
      <dgm:prSet presAssocID="{44858783-853F-4C5A-9BE6-0952B5A710DE}" presName="connTx" presStyleLbl="parChTrans1D4" presStyleIdx="11" presStyleCnt="24"/>
      <dgm:spPr/>
      <dgm:t>
        <a:bodyPr/>
        <a:lstStyle/>
        <a:p>
          <a:endParaRPr lang="en-US"/>
        </a:p>
      </dgm:t>
    </dgm:pt>
    <dgm:pt modelId="{E074EC3A-E80E-4EC7-A7A3-DD97663A2F5B}" type="pres">
      <dgm:prSet presAssocID="{72730F2E-E8F0-4E27-8D15-C86A6304AB79}" presName="root2" presStyleCnt="0"/>
      <dgm:spPr/>
    </dgm:pt>
    <dgm:pt modelId="{2A642F80-DB20-4315-AF01-878D2DF8A131}" type="pres">
      <dgm:prSet presAssocID="{72730F2E-E8F0-4E27-8D15-C86A6304AB79}" presName="LevelTwoTextNode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D1C9C-638B-4F4C-8130-CF82BC66CC5D}" type="pres">
      <dgm:prSet presAssocID="{72730F2E-E8F0-4E27-8D15-C86A6304AB79}" presName="level3hierChild" presStyleCnt="0"/>
      <dgm:spPr/>
    </dgm:pt>
    <dgm:pt modelId="{9198A7FA-FBCC-4A83-84C5-8AFF563B6341}" type="pres">
      <dgm:prSet presAssocID="{C3341AC2-3153-4DE0-B3B9-ECF1F3BBA16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00D401F-B39C-4CB7-9A28-04E2E0B12399}" type="pres">
      <dgm:prSet presAssocID="{C3341AC2-3153-4DE0-B3B9-ECF1F3BBA16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1E43AA5-5D33-492C-9AE8-84C3B666B5C5}" type="pres">
      <dgm:prSet presAssocID="{A09920B2-1D42-4105-80BF-4EDD2D67F647}" presName="root2" presStyleCnt="0"/>
      <dgm:spPr/>
    </dgm:pt>
    <dgm:pt modelId="{F1B7292B-7954-48D1-93A8-1CC6DED02711}" type="pres">
      <dgm:prSet presAssocID="{A09920B2-1D42-4105-80BF-4EDD2D67F64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5141E5-59D5-45B8-93F2-0F955F3FEB84}" type="pres">
      <dgm:prSet presAssocID="{A09920B2-1D42-4105-80BF-4EDD2D67F647}" presName="level3hierChild" presStyleCnt="0"/>
      <dgm:spPr/>
    </dgm:pt>
    <dgm:pt modelId="{2DE4002E-C862-4FE0-98A5-DF7F21260B87}" type="pres">
      <dgm:prSet presAssocID="{D3453305-2544-4F57-9201-376E641979B4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64C31E96-63F2-44FD-A342-477E09298FE3}" type="pres">
      <dgm:prSet presAssocID="{D3453305-2544-4F57-9201-376E641979B4}" presName="connTx" presStyleLbl="parChTrans1D3" presStyleIdx="1" presStyleCnt="2"/>
      <dgm:spPr/>
      <dgm:t>
        <a:bodyPr/>
        <a:lstStyle/>
        <a:p>
          <a:endParaRPr lang="en-US"/>
        </a:p>
      </dgm:t>
    </dgm:pt>
    <dgm:pt modelId="{223D1B7E-B60A-4532-A528-1C7C6F672686}" type="pres">
      <dgm:prSet presAssocID="{6A673CE3-FDE1-4D63-ABD6-57B65A9BB65E}" presName="root2" presStyleCnt="0"/>
      <dgm:spPr/>
    </dgm:pt>
    <dgm:pt modelId="{8CB9B7C3-F0BD-4228-A8F9-0AC3E03A1C08}" type="pres">
      <dgm:prSet presAssocID="{6A673CE3-FDE1-4D63-ABD6-57B65A9BB65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4E015-6256-4648-B8E9-724CA45D5531}" type="pres">
      <dgm:prSet presAssocID="{6A673CE3-FDE1-4D63-ABD6-57B65A9BB65E}" presName="level3hierChild" presStyleCnt="0"/>
      <dgm:spPr/>
    </dgm:pt>
    <dgm:pt modelId="{2CD9A8FF-AA44-4042-831D-3B79FC58CC5C}" type="pres">
      <dgm:prSet presAssocID="{E1BF5FE3-5C31-45E3-A758-E57F0E683603}" presName="conn2-1" presStyleLbl="parChTrans1D4" presStyleIdx="12" presStyleCnt="24"/>
      <dgm:spPr/>
      <dgm:t>
        <a:bodyPr/>
        <a:lstStyle/>
        <a:p>
          <a:endParaRPr lang="en-US"/>
        </a:p>
      </dgm:t>
    </dgm:pt>
    <dgm:pt modelId="{C48FF397-12D6-4551-8E32-378444342839}" type="pres">
      <dgm:prSet presAssocID="{E1BF5FE3-5C31-45E3-A758-E57F0E683603}" presName="connTx" presStyleLbl="parChTrans1D4" presStyleIdx="12" presStyleCnt="24"/>
      <dgm:spPr/>
      <dgm:t>
        <a:bodyPr/>
        <a:lstStyle/>
        <a:p>
          <a:endParaRPr lang="en-US"/>
        </a:p>
      </dgm:t>
    </dgm:pt>
    <dgm:pt modelId="{7F5EE432-3A8C-4714-AC33-F8C0518CA3A9}" type="pres">
      <dgm:prSet presAssocID="{758ABF6F-C565-4CAD-A451-28819C44A7DA}" presName="root2" presStyleCnt="0"/>
      <dgm:spPr/>
    </dgm:pt>
    <dgm:pt modelId="{DE4A1F0A-6D00-4D22-AF43-196194B79428}" type="pres">
      <dgm:prSet presAssocID="{758ABF6F-C565-4CAD-A451-28819C44A7DA}" presName="LevelTwoTextNode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8B6CE3-64DE-4E56-B89E-7DCFE17048EF}" type="pres">
      <dgm:prSet presAssocID="{758ABF6F-C565-4CAD-A451-28819C44A7DA}" presName="level3hierChild" presStyleCnt="0"/>
      <dgm:spPr/>
    </dgm:pt>
    <dgm:pt modelId="{8612D15B-56FA-4195-B764-E7B6C3E8046A}" type="pres">
      <dgm:prSet presAssocID="{9DD9B8C5-CDE3-4ABF-A43D-3E7F51AE0120}" presName="conn2-1" presStyleLbl="parChTrans1D4" presStyleIdx="13" presStyleCnt="24"/>
      <dgm:spPr/>
      <dgm:t>
        <a:bodyPr/>
        <a:lstStyle/>
        <a:p>
          <a:endParaRPr lang="en-US"/>
        </a:p>
      </dgm:t>
    </dgm:pt>
    <dgm:pt modelId="{7520EC71-CCFB-4EC1-B428-6B66F31D413A}" type="pres">
      <dgm:prSet presAssocID="{9DD9B8C5-CDE3-4ABF-A43D-3E7F51AE0120}" presName="connTx" presStyleLbl="parChTrans1D4" presStyleIdx="13" presStyleCnt="24"/>
      <dgm:spPr/>
      <dgm:t>
        <a:bodyPr/>
        <a:lstStyle/>
        <a:p>
          <a:endParaRPr lang="en-US"/>
        </a:p>
      </dgm:t>
    </dgm:pt>
    <dgm:pt modelId="{2549A069-743B-40C5-A802-FE9AF8C72116}" type="pres">
      <dgm:prSet presAssocID="{DE3BFD19-58DC-4F71-A150-6228D60AEAEC}" presName="root2" presStyleCnt="0"/>
      <dgm:spPr/>
    </dgm:pt>
    <dgm:pt modelId="{B671B166-5E9A-4DC7-A7E6-7B8FBF18D8CA}" type="pres">
      <dgm:prSet presAssocID="{DE3BFD19-58DC-4F71-A150-6228D60AEAEC}" presName="LevelTwoTextNode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A9683-12BB-4EEC-8E15-6A003A3D04B7}" type="pres">
      <dgm:prSet presAssocID="{DE3BFD19-58DC-4F71-A150-6228D60AEAEC}" presName="level3hierChild" presStyleCnt="0"/>
      <dgm:spPr/>
    </dgm:pt>
    <dgm:pt modelId="{072A0C06-1F9A-4D7F-8BC6-02A5351AF462}" type="pres">
      <dgm:prSet presAssocID="{9D5793ED-E509-42BB-B533-E7CBFEC7ECAE}" presName="conn2-1" presStyleLbl="parChTrans1D4" presStyleIdx="14" presStyleCnt="24"/>
      <dgm:spPr/>
      <dgm:t>
        <a:bodyPr/>
        <a:lstStyle/>
        <a:p>
          <a:endParaRPr lang="en-US"/>
        </a:p>
      </dgm:t>
    </dgm:pt>
    <dgm:pt modelId="{53A07D2C-2A50-4A53-A2F5-A02F56F77E29}" type="pres">
      <dgm:prSet presAssocID="{9D5793ED-E509-42BB-B533-E7CBFEC7ECAE}" presName="connTx" presStyleLbl="parChTrans1D4" presStyleIdx="14" presStyleCnt="24"/>
      <dgm:spPr/>
      <dgm:t>
        <a:bodyPr/>
        <a:lstStyle/>
        <a:p>
          <a:endParaRPr lang="en-US"/>
        </a:p>
      </dgm:t>
    </dgm:pt>
    <dgm:pt modelId="{C939272B-9EF1-4E91-BFE5-5306CDAD7345}" type="pres">
      <dgm:prSet presAssocID="{ABC70130-326B-4578-9048-0D4B3ED242CD}" presName="root2" presStyleCnt="0"/>
      <dgm:spPr/>
    </dgm:pt>
    <dgm:pt modelId="{635A0532-B64A-46D1-9378-D234A038DD67}" type="pres">
      <dgm:prSet presAssocID="{ABC70130-326B-4578-9048-0D4B3ED242CD}" presName="LevelTwoTextNode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C2EAE-2CC4-4F68-9888-99F5BA821B24}" type="pres">
      <dgm:prSet presAssocID="{ABC70130-326B-4578-9048-0D4B3ED242CD}" presName="level3hierChild" presStyleCnt="0"/>
      <dgm:spPr/>
    </dgm:pt>
    <dgm:pt modelId="{A6724A8E-DBD7-4E97-B784-8E3AF5D837CE}" type="pres">
      <dgm:prSet presAssocID="{341BFC26-76D4-47F7-85F9-CECFD0EDBDFB}" presName="conn2-1" presStyleLbl="parChTrans1D4" presStyleIdx="15" presStyleCnt="24"/>
      <dgm:spPr/>
      <dgm:t>
        <a:bodyPr/>
        <a:lstStyle/>
        <a:p>
          <a:endParaRPr lang="en-US"/>
        </a:p>
      </dgm:t>
    </dgm:pt>
    <dgm:pt modelId="{B6A55718-16A2-420D-B028-DDA5062AFE46}" type="pres">
      <dgm:prSet presAssocID="{341BFC26-76D4-47F7-85F9-CECFD0EDBDFB}" presName="connTx" presStyleLbl="parChTrans1D4" presStyleIdx="15" presStyleCnt="24"/>
      <dgm:spPr/>
      <dgm:t>
        <a:bodyPr/>
        <a:lstStyle/>
        <a:p>
          <a:endParaRPr lang="en-US"/>
        </a:p>
      </dgm:t>
    </dgm:pt>
    <dgm:pt modelId="{F77308D2-D5D4-4DC0-BEE9-D4D171F142A9}" type="pres">
      <dgm:prSet presAssocID="{DE07F5DE-FAE3-4E0C-929C-D5DE1C901D21}" presName="root2" presStyleCnt="0"/>
      <dgm:spPr/>
    </dgm:pt>
    <dgm:pt modelId="{13E4B612-61EE-4157-99EA-5B8CA1A484FF}" type="pres">
      <dgm:prSet presAssocID="{DE07F5DE-FAE3-4E0C-929C-D5DE1C901D21}" presName="LevelTwoTextNode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27011B-C226-47F7-B2D0-C33131FFAF59}" type="pres">
      <dgm:prSet presAssocID="{DE07F5DE-FAE3-4E0C-929C-D5DE1C901D21}" presName="level3hierChild" presStyleCnt="0"/>
      <dgm:spPr/>
    </dgm:pt>
    <dgm:pt modelId="{61700167-5C0C-4FB0-81C2-4E49F0063EA2}" type="pres">
      <dgm:prSet presAssocID="{D9DB2D54-3D8E-4429-AFEF-6E56EF987CA7}" presName="conn2-1" presStyleLbl="parChTrans1D4" presStyleIdx="16" presStyleCnt="24"/>
      <dgm:spPr/>
      <dgm:t>
        <a:bodyPr/>
        <a:lstStyle/>
        <a:p>
          <a:endParaRPr lang="en-US"/>
        </a:p>
      </dgm:t>
    </dgm:pt>
    <dgm:pt modelId="{3A35CC43-CCCE-4E14-A7FA-3C30B1C7B0E6}" type="pres">
      <dgm:prSet presAssocID="{D9DB2D54-3D8E-4429-AFEF-6E56EF987CA7}" presName="connTx" presStyleLbl="parChTrans1D4" presStyleIdx="16" presStyleCnt="24"/>
      <dgm:spPr/>
      <dgm:t>
        <a:bodyPr/>
        <a:lstStyle/>
        <a:p>
          <a:endParaRPr lang="en-US"/>
        </a:p>
      </dgm:t>
    </dgm:pt>
    <dgm:pt modelId="{357CECD0-8E5B-4B77-A524-F273AC136A3A}" type="pres">
      <dgm:prSet presAssocID="{EA8AB6A5-7CD9-4D96-B4DF-7EA50AFE3763}" presName="root2" presStyleCnt="0"/>
      <dgm:spPr/>
    </dgm:pt>
    <dgm:pt modelId="{87788EE8-66F8-461F-868C-5A3D2719891B}" type="pres">
      <dgm:prSet presAssocID="{EA8AB6A5-7CD9-4D96-B4DF-7EA50AFE3763}" presName="LevelTwoTextNode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4397D7-B310-49A0-974E-4156F9A0D61F}" type="pres">
      <dgm:prSet presAssocID="{EA8AB6A5-7CD9-4D96-B4DF-7EA50AFE3763}" presName="level3hierChild" presStyleCnt="0"/>
      <dgm:spPr/>
    </dgm:pt>
    <dgm:pt modelId="{A3CBB12D-035C-4679-A8A7-40FA77E89AEC}" type="pres">
      <dgm:prSet presAssocID="{93847C26-F163-4C71-BE75-C363443B284D}" presName="conn2-1" presStyleLbl="parChTrans1D4" presStyleIdx="17" presStyleCnt="24"/>
      <dgm:spPr/>
      <dgm:t>
        <a:bodyPr/>
        <a:lstStyle/>
        <a:p>
          <a:endParaRPr lang="en-US"/>
        </a:p>
      </dgm:t>
    </dgm:pt>
    <dgm:pt modelId="{D68F1284-ED94-4C0B-88D9-807DCD7DFC40}" type="pres">
      <dgm:prSet presAssocID="{93847C26-F163-4C71-BE75-C363443B284D}" presName="connTx" presStyleLbl="parChTrans1D4" presStyleIdx="17" presStyleCnt="24"/>
      <dgm:spPr/>
      <dgm:t>
        <a:bodyPr/>
        <a:lstStyle/>
        <a:p>
          <a:endParaRPr lang="en-US"/>
        </a:p>
      </dgm:t>
    </dgm:pt>
    <dgm:pt modelId="{46B82546-AF95-4450-8EAF-9083E6EA256A}" type="pres">
      <dgm:prSet presAssocID="{30F4F9BC-74F1-43CF-B65C-2D4E38BEAC95}" presName="root2" presStyleCnt="0"/>
      <dgm:spPr/>
    </dgm:pt>
    <dgm:pt modelId="{D4792AEC-6167-47BE-9EA5-83200E52A359}" type="pres">
      <dgm:prSet presAssocID="{30F4F9BC-74F1-43CF-B65C-2D4E38BEAC95}" presName="LevelTwoTextNode" presStyleLbl="node4" presStyleIdx="17" presStyleCnt="24" custScaleY="134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8171C2-9C47-4929-8AAE-52ADF2DCEBED}" type="pres">
      <dgm:prSet presAssocID="{30F4F9BC-74F1-43CF-B65C-2D4E38BEAC95}" presName="level3hierChild" presStyleCnt="0"/>
      <dgm:spPr/>
    </dgm:pt>
    <dgm:pt modelId="{76859FD8-2835-46DB-AA55-71BC0F70AEE6}" type="pres">
      <dgm:prSet presAssocID="{43B49896-2005-458F-85DA-1166931CE704}" presName="conn2-1" presStyleLbl="parChTrans1D4" presStyleIdx="18" presStyleCnt="24"/>
      <dgm:spPr/>
      <dgm:t>
        <a:bodyPr/>
        <a:lstStyle/>
        <a:p>
          <a:endParaRPr lang="en-US"/>
        </a:p>
      </dgm:t>
    </dgm:pt>
    <dgm:pt modelId="{7485B5C6-488A-41E8-ADD3-ADEB161F9A37}" type="pres">
      <dgm:prSet presAssocID="{43B49896-2005-458F-85DA-1166931CE704}" presName="connTx" presStyleLbl="parChTrans1D4" presStyleIdx="18" presStyleCnt="24"/>
      <dgm:spPr/>
      <dgm:t>
        <a:bodyPr/>
        <a:lstStyle/>
        <a:p>
          <a:endParaRPr lang="en-US"/>
        </a:p>
      </dgm:t>
    </dgm:pt>
    <dgm:pt modelId="{585DEF97-FC59-4605-9C80-F8B74F4B2418}" type="pres">
      <dgm:prSet presAssocID="{D243EA7A-1077-4F30-9C55-40F313460AE8}" presName="root2" presStyleCnt="0"/>
      <dgm:spPr/>
    </dgm:pt>
    <dgm:pt modelId="{0C7C64E7-8B94-4CD8-BFF3-9AE519E315B4}" type="pres">
      <dgm:prSet presAssocID="{D243EA7A-1077-4F30-9C55-40F313460AE8}" presName="LevelTwoTextNode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11200-8361-4969-ADB8-5DFC22C41096}" type="pres">
      <dgm:prSet presAssocID="{D243EA7A-1077-4F30-9C55-40F313460AE8}" presName="level3hierChild" presStyleCnt="0"/>
      <dgm:spPr/>
    </dgm:pt>
    <dgm:pt modelId="{5C1931C4-1E16-4419-99B3-ABA272A2C5AC}" type="pres">
      <dgm:prSet presAssocID="{6646F887-7B05-42A4-9E2E-9221EBE8372B}" presName="conn2-1" presStyleLbl="parChTrans1D4" presStyleIdx="19" presStyleCnt="24"/>
      <dgm:spPr/>
      <dgm:t>
        <a:bodyPr/>
        <a:lstStyle/>
        <a:p>
          <a:endParaRPr lang="en-US"/>
        </a:p>
      </dgm:t>
    </dgm:pt>
    <dgm:pt modelId="{812DA616-0E5D-4242-ADAF-9D26F1E49C54}" type="pres">
      <dgm:prSet presAssocID="{6646F887-7B05-42A4-9E2E-9221EBE8372B}" presName="connTx" presStyleLbl="parChTrans1D4" presStyleIdx="19" presStyleCnt="24"/>
      <dgm:spPr/>
      <dgm:t>
        <a:bodyPr/>
        <a:lstStyle/>
        <a:p>
          <a:endParaRPr lang="en-US"/>
        </a:p>
      </dgm:t>
    </dgm:pt>
    <dgm:pt modelId="{5EBEA8C7-97F2-4375-B3F0-B6621BBDFCDD}" type="pres">
      <dgm:prSet presAssocID="{483728A0-B903-4B06-9564-A48F50C44DC8}" presName="root2" presStyleCnt="0"/>
      <dgm:spPr/>
    </dgm:pt>
    <dgm:pt modelId="{75660ED9-8253-4F0B-97A5-013A857197DF}" type="pres">
      <dgm:prSet presAssocID="{483728A0-B903-4B06-9564-A48F50C44DC8}" presName="LevelTwoTextNode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578BB1-7EB1-4BDD-BEFF-2ED02AD87DD4}" type="pres">
      <dgm:prSet presAssocID="{483728A0-B903-4B06-9564-A48F50C44DC8}" presName="level3hierChild" presStyleCnt="0"/>
      <dgm:spPr/>
    </dgm:pt>
    <dgm:pt modelId="{887BD23B-CE39-4B1D-8CD4-814F9C62935F}" type="pres">
      <dgm:prSet presAssocID="{B8EA089D-B710-41F4-89E1-73DFD0FE51EC}" presName="conn2-1" presStyleLbl="parChTrans1D4" presStyleIdx="20" presStyleCnt="24"/>
      <dgm:spPr/>
      <dgm:t>
        <a:bodyPr/>
        <a:lstStyle/>
        <a:p>
          <a:endParaRPr lang="en-US"/>
        </a:p>
      </dgm:t>
    </dgm:pt>
    <dgm:pt modelId="{2EC2533E-551C-4BD0-BC2C-160463F0F184}" type="pres">
      <dgm:prSet presAssocID="{B8EA089D-B710-41F4-89E1-73DFD0FE51EC}" presName="connTx" presStyleLbl="parChTrans1D4" presStyleIdx="20" presStyleCnt="24"/>
      <dgm:spPr/>
      <dgm:t>
        <a:bodyPr/>
        <a:lstStyle/>
        <a:p>
          <a:endParaRPr lang="en-US"/>
        </a:p>
      </dgm:t>
    </dgm:pt>
    <dgm:pt modelId="{76CB1D27-E6AC-484A-996D-7DF510850DB3}" type="pres">
      <dgm:prSet presAssocID="{8DE2EDE5-3D5F-43DC-9906-D57BCAEAB6BC}" presName="root2" presStyleCnt="0"/>
      <dgm:spPr/>
    </dgm:pt>
    <dgm:pt modelId="{B5F12854-7A6B-4DCA-9E8D-7631F3ABE2CC}" type="pres">
      <dgm:prSet presAssocID="{8DE2EDE5-3D5F-43DC-9906-D57BCAEAB6BC}" presName="LevelTwoTextNode" presStyleLbl="node4" presStyleIdx="20" presStyleCnt="24" custScaleY="90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596BC-1993-4938-BE51-85F8F4DCC017}" type="pres">
      <dgm:prSet presAssocID="{8DE2EDE5-3D5F-43DC-9906-D57BCAEAB6BC}" presName="level3hierChild" presStyleCnt="0"/>
      <dgm:spPr/>
    </dgm:pt>
    <dgm:pt modelId="{9FEDACC3-96F5-4089-8207-9D7D5E07D78E}" type="pres">
      <dgm:prSet presAssocID="{678FFDE7-3F2E-45BA-B830-11D26D873F7E}" presName="conn2-1" presStyleLbl="parChTrans1D4" presStyleIdx="21" presStyleCnt="24"/>
      <dgm:spPr/>
      <dgm:t>
        <a:bodyPr/>
        <a:lstStyle/>
        <a:p>
          <a:endParaRPr lang="en-US"/>
        </a:p>
      </dgm:t>
    </dgm:pt>
    <dgm:pt modelId="{C44E365F-8DFF-4FA2-A794-44A88908CAD5}" type="pres">
      <dgm:prSet presAssocID="{678FFDE7-3F2E-45BA-B830-11D26D873F7E}" presName="connTx" presStyleLbl="parChTrans1D4" presStyleIdx="21" presStyleCnt="24"/>
      <dgm:spPr/>
      <dgm:t>
        <a:bodyPr/>
        <a:lstStyle/>
        <a:p>
          <a:endParaRPr lang="en-US"/>
        </a:p>
      </dgm:t>
    </dgm:pt>
    <dgm:pt modelId="{DAE67E23-19EE-4E57-9646-0CDB84D90B6D}" type="pres">
      <dgm:prSet presAssocID="{C87C1C80-BA46-4FC5-BD44-5A7CC6B85772}" presName="root2" presStyleCnt="0"/>
      <dgm:spPr/>
    </dgm:pt>
    <dgm:pt modelId="{8E36CC2A-CF7E-46FB-834D-C41B6B53F1D3}" type="pres">
      <dgm:prSet presAssocID="{C87C1C80-BA46-4FC5-BD44-5A7CC6B85772}" presName="LevelTwoTextNode" presStyleLbl="node4" presStyleIdx="21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732329-FD49-41D3-87DD-CC6B6E3F4DE0}" type="pres">
      <dgm:prSet presAssocID="{C87C1C80-BA46-4FC5-BD44-5A7CC6B85772}" presName="level3hierChild" presStyleCnt="0"/>
      <dgm:spPr/>
    </dgm:pt>
    <dgm:pt modelId="{A482935D-BD72-4846-AC52-BF6558ED7600}" type="pres">
      <dgm:prSet presAssocID="{1863DCF8-5334-43CA-8792-AD99E54E2F63}" presName="conn2-1" presStyleLbl="parChTrans1D4" presStyleIdx="22" presStyleCnt="24"/>
      <dgm:spPr/>
      <dgm:t>
        <a:bodyPr/>
        <a:lstStyle/>
        <a:p>
          <a:endParaRPr lang="en-US"/>
        </a:p>
      </dgm:t>
    </dgm:pt>
    <dgm:pt modelId="{7209FFE9-8B29-44D3-8FA6-4BF67CCD144A}" type="pres">
      <dgm:prSet presAssocID="{1863DCF8-5334-43CA-8792-AD99E54E2F63}" presName="connTx" presStyleLbl="parChTrans1D4" presStyleIdx="22" presStyleCnt="24"/>
      <dgm:spPr/>
      <dgm:t>
        <a:bodyPr/>
        <a:lstStyle/>
        <a:p>
          <a:endParaRPr lang="en-US"/>
        </a:p>
      </dgm:t>
    </dgm:pt>
    <dgm:pt modelId="{8D0D24F2-36A9-463B-8B0D-9A38D3D285EE}" type="pres">
      <dgm:prSet presAssocID="{B11AC510-F9D1-4129-AE30-174F406BD00D}" presName="root2" presStyleCnt="0"/>
      <dgm:spPr/>
    </dgm:pt>
    <dgm:pt modelId="{C42901D2-A441-4B0D-966D-3F9B9633C847}" type="pres">
      <dgm:prSet presAssocID="{B11AC510-F9D1-4129-AE30-174F406BD00D}" presName="LevelTwoTextNode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B1E21-1C89-4D42-B964-7B6B3120C673}" type="pres">
      <dgm:prSet presAssocID="{B11AC510-F9D1-4129-AE30-174F406BD00D}" presName="level3hierChild" presStyleCnt="0"/>
      <dgm:spPr/>
    </dgm:pt>
    <dgm:pt modelId="{865D11B3-C564-48DC-9898-87906AD5CA5A}" type="pres">
      <dgm:prSet presAssocID="{2C67477E-5192-4BAF-A520-97890814F621}" presName="conn2-1" presStyleLbl="parChTrans1D4" presStyleIdx="23" presStyleCnt="24"/>
      <dgm:spPr/>
      <dgm:t>
        <a:bodyPr/>
        <a:lstStyle/>
        <a:p>
          <a:endParaRPr lang="en-US"/>
        </a:p>
      </dgm:t>
    </dgm:pt>
    <dgm:pt modelId="{6CE9C49F-7DDE-42D9-BFD1-3015528BB028}" type="pres">
      <dgm:prSet presAssocID="{2C67477E-5192-4BAF-A520-97890814F621}" presName="connTx" presStyleLbl="parChTrans1D4" presStyleIdx="23" presStyleCnt="24"/>
      <dgm:spPr/>
      <dgm:t>
        <a:bodyPr/>
        <a:lstStyle/>
        <a:p>
          <a:endParaRPr lang="en-US"/>
        </a:p>
      </dgm:t>
    </dgm:pt>
    <dgm:pt modelId="{2DF60904-6D76-4337-842C-9EA8D0C880D5}" type="pres">
      <dgm:prSet presAssocID="{C50B4EEA-EC1E-476D-BC25-F0F823F491BE}" presName="root2" presStyleCnt="0"/>
      <dgm:spPr/>
    </dgm:pt>
    <dgm:pt modelId="{ACF256E8-DF02-472C-A046-98DD77DD53C2}" type="pres">
      <dgm:prSet presAssocID="{C50B4EEA-EC1E-476D-BC25-F0F823F491BE}" presName="LevelTwoTextNode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FB5CBB-83EA-49BF-884B-84A15138870A}" type="pres">
      <dgm:prSet presAssocID="{C50B4EEA-EC1E-476D-BC25-F0F823F491BE}" presName="level3hierChild" presStyleCnt="0"/>
      <dgm:spPr/>
    </dgm:pt>
  </dgm:ptLst>
  <dgm:cxnLst>
    <dgm:cxn modelId="{D26D29F5-449F-4496-8627-F6FA9D250D65}" type="presOf" srcId="{38B4BBCA-D108-4F15-963A-BB6F0719A822}" destId="{A8EBA377-02C3-4CF8-91CA-1A560F6504DC}" srcOrd="0" destOrd="0" presId="urn:microsoft.com/office/officeart/2005/8/layout/hierarchy2"/>
    <dgm:cxn modelId="{76489529-887C-45C3-BEAD-D3E241360F2A}" type="presOf" srcId="{49012EB1-B893-4315-81D0-59D39F72590D}" destId="{A3506C4B-7A2A-43DB-9254-726E67E77230}" srcOrd="0" destOrd="0" presId="urn:microsoft.com/office/officeart/2005/8/layout/hierarchy2"/>
    <dgm:cxn modelId="{7C3BB527-3992-4204-A2BA-4EE6CF9E59E1}" type="presOf" srcId="{43B49896-2005-458F-85DA-1166931CE704}" destId="{76859FD8-2835-46DB-AA55-71BC0F70AEE6}" srcOrd="0" destOrd="0" presId="urn:microsoft.com/office/officeart/2005/8/layout/hierarchy2"/>
    <dgm:cxn modelId="{30556877-6EB0-47AF-9F79-65EE1093DEA2}" srcId="{B01B5359-C1F5-4F41-83F6-76C70EBE3463}" destId="{E1F02FBA-8AB4-4B07-B16E-689AC7CE8DEB}" srcOrd="0" destOrd="0" parTransId="{E05A676B-9149-44DF-BE5B-852825966327}" sibTransId="{955F2F41-C0D7-4F11-95D8-3963106E45DD}"/>
    <dgm:cxn modelId="{4C08DEFC-BDEB-4CC8-8166-371D1C86EC22}" type="presOf" srcId="{758ABF6F-C565-4CAD-A451-28819C44A7DA}" destId="{DE4A1F0A-6D00-4D22-AF43-196194B79428}" srcOrd="0" destOrd="0" presId="urn:microsoft.com/office/officeart/2005/8/layout/hierarchy2"/>
    <dgm:cxn modelId="{5C698F59-2BDD-46BD-A9F7-31F6173B7346}" type="presOf" srcId="{F24EBDC4-20A5-4469-8F7E-E307FF444E57}" destId="{DCBC9326-D3B7-4D39-B164-F77AD4B5D774}" srcOrd="0" destOrd="0" presId="urn:microsoft.com/office/officeart/2005/8/layout/hierarchy2"/>
    <dgm:cxn modelId="{4004048C-0A78-4D21-B73E-EC609D163B7B}" type="presOf" srcId="{31808A93-8E02-4C2C-9653-A2BBCF99A84F}" destId="{4F0FC8EA-8D7C-4D0A-BDB2-BD2F961FFA0E}" srcOrd="0" destOrd="0" presId="urn:microsoft.com/office/officeart/2005/8/layout/hierarchy2"/>
    <dgm:cxn modelId="{ABD93DE1-300A-45BF-8512-4066721A3E93}" type="presOf" srcId="{E604EA75-21A5-4B8B-BFCA-A162C2AE1ECB}" destId="{0A1A8250-5AF1-49E3-ABCC-3258E2632280}" srcOrd="1" destOrd="0" presId="urn:microsoft.com/office/officeart/2005/8/layout/hierarchy2"/>
    <dgm:cxn modelId="{B39A7A6B-F2B2-4CFF-B678-384FF34EF077}" type="presOf" srcId="{F0236DF7-D04F-431A-A26F-AF68C10F84A8}" destId="{E6AE9FF5-D0CA-41B6-ADD1-C8E619194932}" srcOrd="0" destOrd="0" presId="urn:microsoft.com/office/officeart/2005/8/layout/hierarchy2"/>
    <dgm:cxn modelId="{6EF5998B-1F29-4F33-9313-91540BC9DC81}" type="presOf" srcId="{9DD9B8C5-CDE3-4ABF-A43D-3E7F51AE0120}" destId="{8612D15B-56FA-4195-B764-E7B6C3E8046A}" srcOrd="0" destOrd="0" presId="urn:microsoft.com/office/officeart/2005/8/layout/hierarchy2"/>
    <dgm:cxn modelId="{05DC9317-E807-45E1-9AD2-6F84B05F4EC7}" type="presOf" srcId="{E1BF5FE3-5C31-45E3-A758-E57F0E683603}" destId="{2CD9A8FF-AA44-4042-831D-3B79FC58CC5C}" srcOrd="0" destOrd="0" presId="urn:microsoft.com/office/officeart/2005/8/layout/hierarchy2"/>
    <dgm:cxn modelId="{77362416-FDBB-45CE-B323-B36DD22DA362}" type="presOf" srcId="{B11AC510-F9D1-4129-AE30-174F406BD00D}" destId="{C42901D2-A441-4B0D-966D-3F9B9633C847}" srcOrd="0" destOrd="0" presId="urn:microsoft.com/office/officeart/2005/8/layout/hierarchy2"/>
    <dgm:cxn modelId="{BFE35867-325D-4761-BBE1-58C0AD3BF56F}" type="presOf" srcId="{898936CA-30F5-453C-A7BB-8EF567083F4E}" destId="{970DE9A5-58AA-43E8-BC23-275622C75484}" srcOrd="0" destOrd="0" presId="urn:microsoft.com/office/officeart/2005/8/layout/hierarchy2"/>
    <dgm:cxn modelId="{731569ED-0660-4737-9E47-860CC489F0B2}" type="presOf" srcId="{E7402275-CAD2-4730-9349-CEE2D369F860}" destId="{58482FA0-2124-488F-A348-9902A8CF4F92}" srcOrd="0" destOrd="0" presId="urn:microsoft.com/office/officeart/2005/8/layout/hierarchy2"/>
    <dgm:cxn modelId="{3A743B4E-F330-4786-9B92-040A8CA24786}" type="presOf" srcId="{31808A93-8E02-4C2C-9653-A2BBCF99A84F}" destId="{4AC8B689-4625-43E7-B5F4-8AF312665C63}" srcOrd="1" destOrd="0" presId="urn:microsoft.com/office/officeart/2005/8/layout/hierarchy2"/>
    <dgm:cxn modelId="{99FE79E0-A197-42C6-A671-DBB46DD0FEC0}" srcId="{898936CA-30F5-453C-A7BB-8EF567083F4E}" destId="{B1B75A67-2F21-4FC7-81EC-C4BE52051A86}" srcOrd="1" destOrd="0" parTransId="{E604EA75-21A5-4B8B-BFCA-A162C2AE1ECB}" sibTransId="{7841E7FB-DEC5-4FCB-9B16-398AF1C2323E}"/>
    <dgm:cxn modelId="{B69B64AD-22D8-4E8E-BC4F-EE75E91E9285}" type="presOf" srcId="{1863DCF8-5334-43CA-8792-AD99E54E2F63}" destId="{A482935D-BD72-4846-AC52-BF6558ED7600}" srcOrd="0" destOrd="0" presId="urn:microsoft.com/office/officeart/2005/8/layout/hierarchy2"/>
    <dgm:cxn modelId="{BB5D4EC8-C871-4322-A317-9430B9DAC383}" type="presOf" srcId="{AC2B4A7D-051E-491E-BB25-FFA77AABE5B4}" destId="{FE7B7813-8B59-4692-BBB9-4F368B83AF94}" srcOrd="1" destOrd="0" presId="urn:microsoft.com/office/officeart/2005/8/layout/hierarchy2"/>
    <dgm:cxn modelId="{A993151F-C2D0-483D-88DA-54943E6ACD0F}" type="presOf" srcId="{51D36D6C-22AE-413F-8D4A-57F162517DDE}" destId="{10006A29-3FF5-4062-BB9C-949661269FEC}" srcOrd="1" destOrd="0" presId="urn:microsoft.com/office/officeart/2005/8/layout/hierarchy2"/>
    <dgm:cxn modelId="{96E7B303-CD23-45B0-BF7E-A56DE82F5AC3}" type="presOf" srcId="{DE07F5DE-FAE3-4E0C-929C-D5DE1C901D21}" destId="{13E4B612-61EE-4157-99EA-5B8CA1A484FF}" srcOrd="0" destOrd="0" presId="urn:microsoft.com/office/officeart/2005/8/layout/hierarchy2"/>
    <dgm:cxn modelId="{EA3A50D2-7F96-48F0-9E26-C90400F76766}" srcId="{EA8AB6A5-7CD9-4D96-B4DF-7EA50AFE3763}" destId="{30F4F9BC-74F1-43CF-B65C-2D4E38BEAC95}" srcOrd="0" destOrd="0" parTransId="{93847C26-F163-4C71-BE75-C363443B284D}" sibTransId="{1DB1CF6C-D828-41D2-8E69-416C3BE799D7}"/>
    <dgm:cxn modelId="{272DA85B-AEAC-4B09-BE8F-E125F4A686A4}" srcId="{69F2FBBE-998B-4756-8562-0F013690E75F}" destId="{DEA817D2-662D-4403-A358-224983ED4A2D}" srcOrd="0" destOrd="0" parTransId="{31808A93-8E02-4C2C-9653-A2BBCF99A84F}" sibTransId="{BEDB2F71-CAAF-45EF-92E9-09B6BF5752FA}"/>
    <dgm:cxn modelId="{8F20E977-98F7-4921-BE94-83BE6F8041CB}" type="presOf" srcId="{0EE22DA7-5E11-499F-8A77-D8BEE7B5D286}" destId="{15C56839-2B9E-4574-A18C-F492311D2728}" srcOrd="0" destOrd="0" presId="urn:microsoft.com/office/officeart/2005/8/layout/hierarchy2"/>
    <dgm:cxn modelId="{E6EC95E1-B935-4F14-9120-6F432E46EAF3}" type="presOf" srcId="{C87C1C80-BA46-4FC5-BD44-5A7CC6B85772}" destId="{8E36CC2A-CF7E-46FB-834D-C41B6B53F1D3}" srcOrd="0" destOrd="0" presId="urn:microsoft.com/office/officeart/2005/8/layout/hierarchy2"/>
    <dgm:cxn modelId="{14FB234C-F2CA-4045-9787-D1E95CE2BC1F}" srcId="{0F0A473D-B014-4484-907F-C8B523E0FF16}" destId="{9108DBC6-8100-47D2-A215-07F73ED85792}" srcOrd="1" destOrd="0" parTransId="{E7402275-CAD2-4730-9349-CEE2D369F860}" sibTransId="{7F650CC7-2B7D-4F05-B9A7-C3484C71905A}"/>
    <dgm:cxn modelId="{F59EFD37-2512-4F97-91CD-33E81F2735F8}" type="presOf" srcId="{69F2FBBE-998B-4756-8562-0F013690E75F}" destId="{0D073BA4-19C0-44C5-BA05-FD7BCEB9A16B}" srcOrd="0" destOrd="0" presId="urn:microsoft.com/office/officeart/2005/8/layout/hierarchy2"/>
    <dgm:cxn modelId="{AEAF8AFB-C3C0-45B3-815C-AD8D148CF739}" type="presOf" srcId="{2C67477E-5192-4BAF-A520-97890814F621}" destId="{6CE9C49F-7DDE-42D9-BFD1-3015528BB028}" srcOrd="1" destOrd="0" presId="urn:microsoft.com/office/officeart/2005/8/layout/hierarchy2"/>
    <dgm:cxn modelId="{44431FE1-7562-409B-895F-CBBCD18621C7}" srcId="{483728A0-B903-4B06-9564-A48F50C44DC8}" destId="{C87C1C80-BA46-4FC5-BD44-5A7CC6B85772}" srcOrd="1" destOrd="0" parTransId="{678FFDE7-3F2E-45BA-B830-11D26D873F7E}" sibTransId="{456F29B7-A645-43AC-8E88-06EEF8DD5476}"/>
    <dgm:cxn modelId="{CE630F1F-2584-4398-B158-2C6224E6110E}" type="presOf" srcId="{64C1259F-502B-4DA1-9304-97504E594754}" destId="{D1301FB2-0E29-49E9-BE0E-97E8E7D3A5F2}" srcOrd="0" destOrd="0" presId="urn:microsoft.com/office/officeart/2005/8/layout/hierarchy2"/>
    <dgm:cxn modelId="{8BAF5AEE-9F39-427C-9363-D94AEA2732DB}" srcId="{DE3BFD19-58DC-4F71-A150-6228D60AEAEC}" destId="{DE07F5DE-FAE3-4E0C-929C-D5DE1C901D21}" srcOrd="1" destOrd="0" parTransId="{341BFC26-76D4-47F7-85F9-CECFD0EDBDFB}" sibTransId="{59E0316B-3CB4-4554-91F0-312750B6131F}"/>
    <dgm:cxn modelId="{D2AE2D05-AB98-4FF4-A1B1-16815D776B73}" type="presOf" srcId="{D3453305-2544-4F57-9201-376E641979B4}" destId="{2DE4002E-C862-4FE0-98A5-DF7F21260B87}" srcOrd="0" destOrd="0" presId="urn:microsoft.com/office/officeart/2005/8/layout/hierarchy2"/>
    <dgm:cxn modelId="{1BC6481A-D75A-4A3D-9963-EEB092644B79}" srcId="{6BDCCFE6-0E43-4FC6-ADD2-66FB3D5ECD6D}" destId="{0F0A473D-B014-4484-907F-C8B523E0FF16}" srcOrd="0" destOrd="0" parTransId="{496846BE-25DE-47F4-ADC3-D6B254672E2A}" sibTransId="{DFC51F0F-EC9A-4E3B-89AF-014BA45B356A}"/>
    <dgm:cxn modelId="{619A28D9-00E2-4B3B-886D-F6ACB6E826EE}" type="presOf" srcId="{E05A676B-9149-44DF-BE5B-852825966327}" destId="{44EE2A70-ECC5-4FB7-B485-21D1EF4B3894}" srcOrd="1" destOrd="0" presId="urn:microsoft.com/office/officeart/2005/8/layout/hierarchy2"/>
    <dgm:cxn modelId="{5DF38E54-D014-4701-A3DA-5A85CEEAB424}" srcId="{E2D16BCD-CE63-4249-A26B-41FA08EEE020}" destId="{B01B5359-C1F5-4F41-83F6-76C70EBE3463}" srcOrd="0" destOrd="0" parTransId="{AC2B4A7D-051E-491E-BB25-FFA77AABE5B4}" sibTransId="{9360FAAB-11C5-4D12-A470-3F1E66EA9D10}"/>
    <dgm:cxn modelId="{5CD5A2D3-D46E-4F99-9454-DF9AC3FDCC64}" srcId="{854AD87F-A9ED-420F-AE6B-89F142D42904}" destId="{49012EB1-B893-4315-81D0-59D39F72590D}" srcOrd="0" destOrd="0" parTransId="{51D36D6C-22AE-413F-8D4A-57F162517DDE}" sibTransId="{46D775DD-9D06-4B12-8E1B-55F664E6E1C2}"/>
    <dgm:cxn modelId="{AC69CCE2-E567-4C51-B668-509E11319350}" type="presOf" srcId="{F24EBDC4-20A5-4469-8F7E-E307FF444E57}" destId="{D792B3BD-A8CA-496F-B5B4-A1F361E61D80}" srcOrd="1" destOrd="0" presId="urn:microsoft.com/office/officeart/2005/8/layout/hierarchy2"/>
    <dgm:cxn modelId="{7C749C6C-6782-4F6C-AA47-0E833A0A0BBB}" type="presOf" srcId="{9108DBC6-8100-47D2-A215-07F73ED85792}" destId="{5A535E50-B384-4BB5-BA41-56E1762A1E71}" srcOrd="0" destOrd="0" presId="urn:microsoft.com/office/officeart/2005/8/layout/hierarchy2"/>
    <dgm:cxn modelId="{482ACCDA-5342-413E-9861-7E5545F54BE4}" srcId="{D243EA7A-1077-4F30-9C55-40F313460AE8}" destId="{483728A0-B903-4B06-9564-A48F50C44DC8}" srcOrd="0" destOrd="0" parTransId="{6646F887-7B05-42A4-9E2E-9221EBE8372B}" sibTransId="{16323706-1C4B-4363-91B6-8F73BD63E8C1}"/>
    <dgm:cxn modelId="{1956D426-6E9E-48DF-A58C-C50809C93219}" type="presOf" srcId="{2C67477E-5192-4BAF-A520-97890814F621}" destId="{865D11B3-C564-48DC-9898-87906AD5CA5A}" srcOrd="0" destOrd="0" presId="urn:microsoft.com/office/officeart/2005/8/layout/hierarchy2"/>
    <dgm:cxn modelId="{5544B11E-BA15-4486-96D7-261314704A2B}" srcId="{30F4F9BC-74F1-43CF-B65C-2D4E38BEAC95}" destId="{D243EA7A-1077-4F30-9C55-40F313460AE8}" srcOrd="0" destOrd="0" parTransId="{43B49896-2005-458F-85DA-1166931CE704}" sibTransId="{17BC6C42-3F59-4AC8-942A-D50F6DD33A9A}"/>
    <dgm:cxn modelId="{04460925-9590-4DDB-9603-76568A9A0541}" srcId="{854AD87F-A9ED-420F-AE6B-89F142D42904}" destId="{64C1259F-502B-4DA1-9304-97504E594754}" srcOrd="1" destOrd="0" parTransId="{F7990C42-7D0B-4979-A55E-BFDAE9AC8B3C}" sibTransId="{A256DB60-C7F5-4A22-A783-6F57536ABEB6}"/>
    <dgm:cxn modelId="{D57F8A04-882C-49E3-87AB-1C691BBE130E}" srcId="{B01B5359-C1F5-4F41-83F6-76C70EBE3463}" destId="{72730F2E-E8F0-4E27-8D15-C86A6304AB79}" srcOrd="1" destOrd="0" parTransId="{44858783-853F-4C5A-9BE6-0952B5A710DE}" sibTransId="{89D8B070-ED75-44FE-AA87-B428A5591F4E}"/>
    <dgm:cxn modelId="{CCC0A2A2-BFD7-456A-92AA-A9E883E9C424}" type="presOf" srcId="{A09920B2-1D42-4105-80BF-4EDD2D67F647}" destId="{F1B7292B-7954-48D1-93A8-1CC6DED02711}" srcOrd="0" destOrd="0" presId="urn:microsoft.com/office/officeart/2005/8/layout/hierarchy2"/>
    <dgm:cxn modelId="{F67D850F-22ED-4C8B-998C-BE3D1BF7D6BA}" type="presOf" srcId="{43B49896-2005-458F-85DA-1166931CE704}" destId="{7485B5C6-488A-41E8-ADD3-ADEB161F9A37}" srcOrd="1" destOrd="0" presId="urn:microsoft.com/office/officeart/2005/8/layout/hierarchy2"/>
    <dgm:cxn modelId="{9E28BB87-2722-4A51-9F2C-243F2E0A40B8}" type="presOf" srcId="{D243EA7A-1077-4F30-9C55-40F313460AE8}" destId="{0C7C64E7-8B94-4CD8-BFF3-9AE519E315B4}" srcOrd="0" destOrd="0" presId="urn:microsoft.com/office/officeart/2005/8/layout/hierarchy2"/>
    <dgm:cxn modelId="{FA3A34BA-1451-4435-B508-F7477F992745}" type="presOf" srcId="{C3341AC2-3153-4DE0-B3B9-ECF1F3BBA167}" destId="{C00D401F-B39C-4CB7-9A28-04E2E0B12399}" srcOrd="1" destOrd="0" presId="urn:microsoft.com/office/officeart/2005/8/layout/hierarchy2"/>
    <dgm:cxn modelId="{4E181578-9951-40C8-A2E9-DBED9BF460AE}" type="presOf" srcId="{0EE22DA7-5E11-499F-8A77-D8BEE7B5D286}" destId="{1D25477E-8D92-4F16-A9C8-D320E81528A5}" srcOrd="1" destOrd="0" presId="urn:microsoft.com/office/officeart/2005/8/layout/hierarchy2"/>
    <dgm:cxn modelId="{9D717B4F-A7BA-4937-9B7B-573860FC6661}" type="presOf" srcId="{678FFDE7-3F2E-45BA-B830-11D26D873F7E}" destId="{9FEDACC3-96F5-4089-8207-9D7D5E07D78E}" srcOrd="0" destOrd="0" presId="urn:microsoft.com/office/officeart/2005/8/layout/hierarchy2"/>
    <dgm:cxn modelId="{B5256226-A55F-4E18-A408-B260A168E4CA}" type="presOf" srcId="{30F4F9BC-74F1-43CF-B65C-2D4E38BEAC95}" destId="{D4792AEC-6167-47BE-9EA5-83200E52A359}" srcOrd="0" destOrd="0" presId="urn:microsoft.com/office/officeart/2005/8/layout/hierarchy2"/>
    <dgm:cxn modelId="{A80911ED-9B8C-498C-ACF2-683F2E556B39}" type="presOf" srcId="{E2D16BCD-CE63-4249-A26B-41FA08EEE020}" destId="{FE731178-CE8D-434F-922A-EF80F6B0C974}" srcOrd="0" destOrd="0" presId="urn:microsoft.com/office/officeart/2005/8/layout/hierarchy2"/>
    <dgm:cxn modelId="{71ED4743-0829-462C-8514-813FFA4EF762}" type="presOf" srcId="{341BFC26-76D4-47F7-85F9-CECFD0EDBDFB}" destId="{A6724A8E-DBD7-4E97-B784-8E3AF5D837CE}" srcOrd="0" destOrd="0" presId="urn:microsoft.com/office/officeart/2005/8/layout/hierarchy2"/>
    <dgm:cxn modelId="{48277389-BC3B-42D4-A714-6C357AD7EA78}" type="presOf" srcId="{F7990C42-7D0B-4979-A55E-BFDAE9AC8B3C}" destId="{8BF7F54B-EEE3-4001-A9CF-2DE23DF3E10D}" srcOrd="1" destOrd="0" presId="urn:microsoft.com/office/officeart/2005/8/layout/hierarchy2"/>
    <dgm:cxn modelId="{2531DAE9-4D5F-4B7B-B575-8FD2321BA9A0}" type="presOf" srcId="{D3453305-2544-4F57-9201-376E641979B4}" destId="{64C31E96-63F2-44FD-A342-477E09298FE3}" srcOrd="1" destOrd="0" presId="urn:microsoft.com/office/officeart/2005/8/layout/hierarchy2"/>
    <dgm:cxn modelId="{CCE24FEC-1EF6-480C-A0CA-3A8995B52C9F}" type="presOf" srcId="{9DD9B8C5-CDE3-4ABF-A43D-3E7F51AE0120}" destId="{7520EC71-CCFB-4EC1-B428-6B66F31D413A}" srcOrd="1" destOrd="0" presId="urn:microsoft.com/office/officeart/2005/8/layout/hierarchy2"/>
    <dgm:cxn modelId="{975F04A1-8461-4C04-8C08-54CD1D459521}" type="presOf" srcId="{00198C13-D760-4695-930F-89ECA34B7425}" destId="{3A3663CD-6D21-45AE-B552-0B27897E014F}" srcOrd="0" destOrd="0" presId="urn:microsoft.com/office/officeart/2005/8/layout/hierarchy2"/>
    <dgm:cxn modelId="{BA39B4FF-8F41-41EB-A906-519D2DFB5870}" srcId="{6A673CE3-FDE1-4D63-ABD6-57B65A9BB65E}" destId="{758ABF6F-C565-4CAD-A451-28819C44A7DA}" srcOrd="0" destOrd="0" parTransId="{E1BF5FE3-5C31-45E3-A758-E57F0E683603}" sibTransId="{455942FD-62BD-4BEC-A94B-DD0F6EF0EAA8}"/>
    <dgm:cxn modelId="{ED10E264-BBFC-4308-BC65-60EBD9A7B2B9}" type="presOf" srcId="{C3341AC2-3153-4DE0-B3B9-ECF1F3BBA167}" destId="{9198A7FA-FBCC-4A83-84C5-8AFF563B6341}" srcOrd="0" destOrd="0" presId="urn:microsoft.com/office/officeart/2005/8/layout/hierarchy2"/>
    <dgm:cxn modelId="{C1C9DFB6-AD74-4C65-B827-E5B911479310}" type="presOf" srcId="{0F0A473D-B014-4484-907F-C8B523E0FF16}" destId="{047C4575-41AF-45CD-AE71-3F3C16A46544}" srcOrd="0" destOrd="0" presId="urn:microsoft.com/office/officeart/2005/8/layout/hierarchy2"/>
    <dgm:cxn modelId="{13CDCEBD-7C4D-4C08-AB97-EA20A6B8BBEA}" type="presOf" srcId="{E05A676B-9149-44DF-BE5B-852825966327}" destId="{F4F6C52E-E936-456E-B345-BFF50CF9E300}" srcOrd="0" destOrd="0" presId="urn:microsoft.com/office/officeart/2005/8/layout/hierarchy2"/>
    <dgm:cxn modelId="{31ECA5F7-8B77-4AC6-97B5-FAA9F7220057}" type="presOf" srcId="{341BFC26-76D4-47F7-85F9-CECFD0EDBDFB}" destId="{B6A55718-16A2-420D-B028-DDA5062AFE46}" srcOrd="1" destOrd="0" presId="urn:microsoft.com/office/officeart/2005/8/layout/hierarchy2"/>
    <dgm:cxn modelId="{7A64D7EF-8262-41C3-BE7B-C00360CA1F0D}" srcId="{0F0A473D-B014-4484-907F-C8B523E0FF16}" destId="{38B4BBCA-D108-4F15-963A-BB6F0719A822}" srcOrd="0" destOrd="0" parTransId="{00198C13-D760-4695-930F-89ECA34B7425}" sibTransId="{70B5A6F3-5DAD-4E36-A419-89D213AD44CC}"/>
    <dgm:cxn modelId="{D562B655-4212-423B-A7A0-4D2A5CE77D7B}" srcId="{F0236DF7-D04F-431A-A26F-AF68C10F84A8}" destId="{69F2FBBE-998B-4756-8562-0F013690E75F}" srcOrd="0" destOrd="0" parTransId="{E818843D-8A58-49CA-864B-F0A3E1BA6EA9}" sibTransId="{BB5A19A6-D2CF-4C26-893E-3E80FCC09F7B}"/>
    <dgm:cxn modelId="{C356C26D-3E1C-48B0-AB52-297955EC3BDA}" type="presOf" srcId="{51D36D6C-22AE-413F-8D4A-57F162517DDE}" destId="{EBCDE700-0E67-49AC-9F23-E69E42A3F597}" srcOrd="0" destOrd="0" presId="urn:microsoft.com/office/officeart/2005/8/layout/hierarchy2"/>
    <dgm:cxn modelId="{4C422421-419B-43B3-9A94-F69ED813C270}" type="presOf" srcId="{9D5793ED-E509-42BB-B533-E7CBFEC7ECAE}" destId="{072A0C06-1F9A-4D7F-8BC6-02A5351AF462}" srcOrd="0" destOrd="0" presId="urn:microsoft.com/office/officeart/2005/8/layout/hierarchy2"/>
    <dgm:cxn modelId="{B5BFE7D6-DCCB-4FDB-BFE9-03A539ACA07B}" srcId="{69F2FBBE-998B-4756-8562-0F013690E75F}" destId="{A09920B2-1D42-4105-80BF-4EDD2D67F647}" srcOrd="1" destOrd="0" parTransId="{C3341AC2-3153-4DE0-B3B9-ECF1F3BBA167}" sibTransId="{A7F382DD-8DA0-4716-8D7E-7C5AFDF399FB}"/>
    <dgm:cxn modelId="{396873BD-8FFB-4DDC-BF97-2E3E00720FD9}" type="presOf" srcId="{483728A0-B903-4B06-9564-A48F50C44DC8}" destId="{75660ED9-8253-4F0B-97A5-013A857197DF}" srcOrd="0" destOrd="0" presId="urn:microsoft.com/office/officeart/2005/8/layout/hierarchy2"/>
    <dgm:cxn modelId="{8B31D9E6-C36A-4288-9A59-3A2EEA50CF6C}" type="presOf" srcId="{6A673CE3-FDE1-4D63-ABD6-57B65A9BB65E}" destId="{8CB9B7C3-F0BD-4228-A8F9-0AC3E03A1C08}" srcOrd="0" destOrd="0" presId="urn:microsoft.com/office/officeart/2005/8/layout/hierarchy2"/>
    <dgm:cxn modelId="{25BB5236-0460-41EA-8A6C-5C2E0E44B5CC}" type="presOf" srcId="{EA8AB6A5-7CD9-4D96-B4DF-7EA50AFE3763}" destId="{87788EE8-66F8-461F-868C-5A3D2719891B}" srcOrd="0" destOrd="0" presId="urn:microsoft.com/office/officeart/2005/8/layout/hierarchy2"/>
    <dgm:cxn modelId="{2CE1A95C-0E80-4A78-B2D0-523C49933A99}" type="presOf" srcId="{B1B75A67-2F21-4FC7-81EC-C4BE52051A86}" destId="{6C1CA23E-5909-43DA-9CE8-8BAD06B11FC4}" srcOrd="0" destOrd="0" presId="urn:microsoft.com/office/officeart/2005/8/layout/hierarchy2"/>
    <dgm:cxn modelId="{0C6A8AA7-DB3C-486A-AC01-5380E6DD2FF5}" type="presOf" srcId="{E604EA75-21A5-4B8B-BFCA-A162C2AE1ECB}" destId="{BD524015-38F7-4BA6-98E2-9234A03FFA32}" srcOrd="0" destOrd="0" presId="urn:microsoft.com/office/officeart/2005/8/layout/hierarchy2"/>
    <dgm:cxn modelId="{FF32953B-9BF4-4A61-893B-4B98293837B4}" srcId="{6A673CE3-FDE1-4D63-ABD6-57B65A9BB65E}" destId="{EA8AB6A5-7CD9-4D96-B4DF-7EA50AFE3763}" srcOrd="1" destOrd="0" parTransId="{D9DB2D54-3D8E-4429-AFEF-6E56EF987CA7}" sibTransId="{170E86C0-8253-4AE9-AFB9-90B8C595ECC9}"/>
    <dgm:cxn modelId="{CBEB4E8A-1122-4377-98AC-29A56DA883EE}" type="presOf" srcId="{44858783-853F-4C5A-9BE6-0952B5A710DE}" destId="{CA6CBF99-86A0-481E-B836-BCC1DB9183CC}" srcOrd="0" destOrd="0" presId="urn:microsoft.com/office/officeart/2005/8/layout/hierarchy2"/>
    <dgm:cxn modelId="{09999880-9E76-4A45-85E2-94C6C61622A5}" type="presOf" srcId="{8510D2C6-93BD-4589-9F50-05157E92473E}" destId="{C3CFA8B1-0B50-4F93-9FE3-A0FB9AA1CAB2}" srcOrd="1" destOrd="0" presId="urn:microsoft.com/office/officeart/2005/8/layout/hierarchy2"/>
    <dgm:cxn modelId="{575B9FDF-C374-40DC-80B6-E72713AC6C80}" type="presOf" srcId="{678FFDE7-3F2E-45BA-B830-11D26D873F7E}" destId="{C44E365F-8DFF-4FA2-A794-44A88908CAD5}" srcOrd="1" destOrd="0" presId="urn:microsoft.com/office/officeart/2005/8/layout/hierarchy2"/>
    <dgm:cxn modelId="{B9479660-BCFD-4934-A939-19F8BEFEB012}" type="presOf" srcId="{D9DB2D54-3D8E-4429-AFEF-6E56EF987CA7}" destId="{61700167-5C0C-4FB0-81C2-4E49F0063EA2}" srcOrd="0" destOrd="0" presId="urn:microsoft.com/office/officeart/2005/8/layout/hierarchy2"/>
    <dgm:cxn modelId="{7333E248-3506-4659-9F35-7DE98D3B6C68}" type="presOf" srcId="{496846BE-25DE-47F4-ADC3-D6B254672E2A}" destId="{9C046EF1-064E-4C98-A95E-075A9494129F}" srcOrd="1" destOrd="0" presId="urn:microsoft.com/office/officeart/2005/8/layout/hierarchy2"/>
    <dgm:cxn modelId="{7641259D-9376-4FB6-9A4F-93E729F944A4}" type="presOf" srcId="{44858783-853F-4C5A-9BE6-0952B5A710DE}" destId="{EDE78B1F-A0A0-4051-8102-54F42DB32CA3}" srcOrd="1" destOrd="0" presId="urn:microsoft.com/office/officeart/2005/8/layout/hierarchy2"/>
    <dgm:cxn modelId="{7E44DC3F-A7EC-43EA-A9D4-7376633EECFC}" type="presOf" srcId="{B8EA089D-B710-41F4-89E1-73DFD0FE51EC}" destId="{2EC2533E-551C-4BD0-BC2C-160463F0F184}" srcOrd="1" destOrd="0" presId="urn:microsoft.com/office/officeart/2005/8/layout/hierarchy2"/>
    <dgm:cxn modelId="{5A13B4A8-B42B-4596-AED7-EB7F23DE5A24}" srcId="{DEA817D2-662D-4403-A358-224983ED4A2D}" destId="{898936CA-30F5-453C-A7BB-8EF567083F4E}" srcOrd="0" destOrd="0" parTransId="{0EE22DA7-5E11-499F-8A77-D8BEE7B5D286}" sibTransId="{E18C8436-9CA8-4B5D-BA9A-A68779490E47}"/>
    <dgm:cxn modelId="{722B79A3-5C7C-47AE-9C0D-FE54BE3D15E7}" type="presOf" srcId="{D9DB2D54-3D8E-4429-AFEF-6E56EF987CA7}" destId="{3A35CC43-CCCE-4E14-A7FA-3C30B1C7B0E6}" srcOrd="1" destOrd="0" presId="urn:microsoft.com/office/officeart/2005/8/layout/hierarchy2"/>
    <dgm:cxn modelId="{BF290295-5A93-44F0-9080-C493B44E49C5}" type="presOf" srcId="{DEA817D2-662D-4403-A358-224983ED4A2D}" destId="{4AFE2572-2F3A-4488-8FB6-7BD9959393B5}" srcOrd="0" destOrd="0" presId="urn:microsoft.com/office/officeart/2005/8/layout/hierarchy2"/>
    <dgm:cxn modelId="{993F74D6-4992-43F8-86AC-A17F6036DDCD}" type="presOf" srcId="{1863DCF8-5334-43CA-8792-AD99E54E2F63}" destId="{7209FFE9-8B29-44D3-8FA6-4BF67CCD144A}" srcOrd="1" destOrd="0" presId="urn:microsoft.com/office/officeart/2005/8/layout/hierarchy2"/>
    <dgm:cxn modelId="{5A2DC65B-3B25-468D-8E63-843FAF082044}" type="presOf" srcId="{B8EA089D-B710-41F4-89E1-73DFD0FE51EC}" destId="{887BD23B-CE39-4B1D-8CD4-814F9C62935F}" srcOrd="0" destOrd="0" presId="urn:microsoft.com/office/officeart/2005/8/layout/hierarchy2"/>
    <dgm:cxn modelId="{5CD4AEBC-3383-43EA-BE36-5D16E20168EC}" type="presOf" srcId="{72730F2E-E8F0-4E27-8D15-C86A6304AB79}" destId="{2A642F80-DB20-4315-AF01-878D2DF8A131}" srcOrd="0" destOrd="0" presId="urn:microsoft.com/office/officeart/2005/8/layout/hierarchy2"/>
    <dgm:cxn modelId="{3D3EEE70-82E9-44DA-8BE6-603C01995F46}" type="presOf" srcId="{9D5793ED-E509-42BB-B533-E7CBFEC7ECAE}" destId="{53A07D2C-2A50-4A53-A2F5-A02F56F77E29}" srcOrd="1" destOrd="0" presId="urn:microsoft.com/office/officeart/2005/8/layout/hierarchy2"/>
    <dgm:cxn modelId="{1E31A498-F773-432B-9DCD-DAAA06EC9245}" type="presOf" srcId="{AC2B4A7D-051E-491E-BB25-FFA77AABE5B4}" destId="{5087B3AF-508D-4DF6-96CF-33AD6BFD6FD7}" srcOrd="0" destOrd="0" presId="urn:microsoft.com/office/officeart/2005/8/layout/hierarchy2"/>
    <dgm:cxn modelId="{D4807442-D49E-4D9F-BBC9-CAA438DB4669}" type="presOf" srcId="{6646F887-7B05-42A4-9E2E-9221EBE8372B}" destId="{812DA616-0E5D-4242-ADAF-9D26F1E49C54}" srcOrd="1" destOrd="0" presId="urn:microsoft.com/office/officeart/2005/8/layout/hierarchy2"/>
    <dgm:cxn modelId="{8340972E-2F22-4ECA-AF43-72D1A4973984}" srcId="{30F4F9BC-74F1-43CF-B65C-2D4E38BEAC95}" destId="{B11AC510-F9D1-4129-AE30-174F406BD00D}" srcOrd="1" destOrd="0" parTransId="{1863DCF8-5334-43CA-8792-AD99E54E2F63}" sibTransId="{ADC2962C-7061-479F-ADCC-A37B0EA90BE0}"/>
    <dgm:cxn modelId="{FE1D08E7-B794-474A-9409-BFDC4EC968A8}" srcId="{898936CA-30F5-453C-A7BB-8EF567083F4E}" destId="{6BDCCFE6-0E43-4FC6-ADD2-66FB3D5ECD6D}" srcOrd="0" destOrd="0" parTransId="{38844C7F-5E5F-478D-BEF8-57D11C142C5A}" sibTransId="{A61B7C4F-DF27-4682-B9AC-AB98A749C034}"/>
    <dgm:cxn modelId="{0E89D109-B3FE-4ABF-927C-5AB69B224575}" srcId="{DE3BFD19-58DC-4F71-A150-6228D60AEAEC}" destId="{ABC70130-326B-4578-9048-0D4B3ED242CD}" srcOrd="0" destOrd="0" parTransId="{9D5793ED-E509-42BB-B533-E7CBFEC7ECAE}" sibTransId="{3CFAB36B-F035-4986-A2D2-277C542C0B9F}"/>
    <dgm:cxn modelId="{B31C63E9-9049-4280-9D2B-8D9AA7BA74E7}" type="presOf" srcId="{93847C26-F163-4C71-BE75-C363443B284D}" destId="{D68F1284-ED94-4C0B-88D9-807DCD7DFC40}" srcOrd="1" destOrd="0" presId="urn:microsoft.com/office/officeart/2005/8/layout/hierarchy2"/>
    <dgm:cxn modelId="{E8F97FD8-2EF8-407C-976A-547936BA907A}" type="presOf" srcId="{93847C26-F163-4C71-BE75-C363443B284D}" destId="{A3CBB12D-035C-4679-A8A7-40FA77E89AEC}" srcOrd="0" destOrd="0" presId="urn:microsoft.com/office/officeart/2005/8/layout/hierarchy2"/>
    <dgm:cxn modelId="{82771F3E-7FB9-4FA0-B2A0-24E83AB7FD96}" type="presOf" srcId="{6BDCCFE6-0E43-4FC6-ADD2-66FB3D5ECD6D}" destId="{A2C12C20-E4B4-4C6E-8F69-4E4CEB48550A}" srcOrd="0" destOrd="0" presId="urn:microsoft.com/office/officeart/2005/8/layout/hierarchy2"/>
    <dgm:cxn modelId="{65E6BFF8-7236-4E9F-B4D6-4A2CD578C018}" type="presOf" srcId="{38844C7F-5E5F-478D-BEF8-57D11C142C5A}" destId="{B51EDBE6-61E3-4A98-B726-B88F780B0202}" srcOrd="0" destOrd="0" presId="urn:microsoft.com/office/officeart/2005/8/layout/hierarchy2"/>
    <dgm:cxn modelId="{4811D46D-F764-47A1-8234-71DD05179734}" srcId="{B11AC510-F9D1-4129-AE30-174F406BD00D}" destId="{C50B4EEA-EC1E-476D-BC25-F0F823F491BE}" srcOrd="0" destOrd="0" parTransId="{2C67477E-5192-4BAF-A520-97890814F621}" sibTransId="{0AC1F66F-4020-49D4-BDC5-C663273A7894}"/>
    <dgm:cxn modelId="{B70DB609-6D3D-4533-A4FA-79BD611D19E9}" type="presOf" srcId="{DE3BFD19-58DC-4F71-A150-6228D60AEAEC}" destId="{B671B166-5E9A-4DC7-A7E6-7B8FBF18D8CA}" srcOrd="0" destOrd="0" presId="urn:microsoft.com/office/officeart/2005/8/layout/hierarchy2"/>
    <dgm:cxn modelId="{A19F53D5-55FA-4DB0-A130-5F17B2F01BC9}" type="presOf" srcId="{ABC70130-326B-4578-9048-0D4B3ED242CD}" destId="{635A0532-B64A-46D1-9378-D234A038DD67}" srcOrd="0" destOrd="0" presId="urn:microsoft.com/office/officeart/2005/8/layout/hierarchy2"/>
    <dgm:cxn modelId="{1564B93C-AD41-44D1-883D-32EE26F95D29}" type="presOf" srcId="{E1BF5FE3-5C31-45E3-A758-E57F0E683603}" destId="{C48FF397-12D6-4551-8E32-378444342839}" srcOrd="1" destOrd="0" presId="urn:microsoft.com/office/officeart/2005/8/layout/hierarchy2"/>
    <dgm:cxn modelId="{4E693FB2-C4EB-478F-8218-67B361EE3E60}" srcId="{A09920B2-1D42-4105-80BF-4EDD2D67F647}" destId="{6A673CE3-FDE1-4D63-ABD6-57B65A9BB65E}" srcOrd="0" destOrd="0" parTransId="{D3453305-2544-4F57-9201-376E641979B4}" sibTransId="{F8E5CF02-1C83-4136-9D34-FABB2973F653}"/>
    <dgm:cxn modelId="{21CB349C-4204-4CDC-831B-F2F0C12424CC}" type="presOf" srcId="{E7402275-CAD2-4730-9349-CEE2D369F860}" destId="{5AF8534F-3719-4686-A0BE-1CDC0A6CCEFA}" srcOrd="1" destOrd="0" presId="urn:microsoft.com/office/officeart/2005/8/layout/hierarchy2"/>
    <dgm:cxn modelId="{8862835F-BA19-4F89-ADC1-DBD383F56CFF}" type="presOf" srcId="{00198C13-D760-4695-930F-89ECA34B7425}" destId="{09BF05B2-0561-4D25-93E8-C4EF3F159273}" srcOrd="1" destOrd="0" presId="urn:microsoft.com/office/officeart/2005/8/layout/hierarchy2"/>
    <dgm:cxn modelId="{3170C9D0-DAC9-42D1-94C4-73F1E35CA57F}" type="presOf" srcId="{496846BE-25DE-47F4-ADC3-D6B254672E2A}" destId="{840C42CA-288D-4F19-9008-8C25A9A9A6E0}" srcOrd="0" destOrd="0" presId="urn:microsoft.com/office/officeart/2005/8/layout/hierarchy2"/>
    <dgm:cxn modelId="{0353C105-17CF-42E9-9D59-4A856ED242D1}" type="presOf" srcId="{F7990C42-7D0B-4979-A55E-BFDAE9AC8B3C}" destId="{375C712C-EFAB-45B2-B195-2E450826D030}" srcOrd="0" destOrd="0" presId="urn:microsoft.com/office/officeart/2005/8/layout/hierarchy2"/>
    <dgm:cxn modelId="{078930F6-1FC3-45CE-A176-F84360D58449}" type="presOf" srcId="{6646F887-7B05-42A4-9E2E-9221EBE8372B}" destId="{5C1931C4-1E16-4419-99B3-ABA272A2C5AC}" srcOrd="0" destOrd="0" presId="urn:microsoft.com/office/officeart/2005/8/layout/hierarchy2"/>
    <dgm:cxn modelId="{DF02F7BF-455E-457B-9BF0-471A2AB126BB}" srcId="{483728A0-B903-4B06-9564-A48F50C44DC8}" destId="{8DE2EDE5-3D5F-43DC-9906-D57BCAEAB6BC}" srcOrd="0" destOrd="0" parTransId="{B8EA089D-B710-41F4-89E1-73DFD0FE51EC}" sibTransId="{9EFCF61B-5248-4604-8E1E-A8F05943EF4C}"/>
    <dgm:cxn modelId="{A6E4DDA9-BA13-42C9-AFB3-148E0A89CBAA}" srcId="{758ABF6F-C565-4CAD-A451-28819C44A7DA}" destId="{DE3BFD19-58DC-4F71-A150-6228D60AEAEC}" srcOrd="0" destOrd="0" parTransId="{9DD9B8C5-CDE3-4ABF-A43D-3E7F51AE0120}" sibTransId="{CAFAD373-C0F8-4ABB-AA4A-0BB73EA12769}"/>
    <dgm:cxn modelId="{8BA91F94-F040-4BFC-8FD9-0EF3FAC0DF8E}" srcId="{898936CA-30F5-453C-A7BB-8EF567083F4E}" destId="{E2D16BCD-CE63-4249-A26B-41FA08EEE020}" srcOrd="2" destOrd="0" parTransId="{8510D2C6-93BD-4589-9F50-05157E92473E}" sibTransId="{3DBDE1E5-1316-4819-B5F0-9816D196D4CB}"/>
    <dgm:cxn modelId="{1A13C02D-A101-49C8-AC58-25336CB8C890}" srcId="{B1B75A67-2F21-4FC7-81EC-C4BE52051A86}" destId="{854AD87F-A9ED-420F-AE6B-89F142D42904}" srcOrd="0" destOrd="0" parTransId="{F24EBDC4-20A5-4469-8F7E-E307FF444E57}" sibTransId="{C761D5E1-069A-4D5E-B691-E4CC15C023FD}"/>
    <dgm:cxn modelId="{46122AB3-95CD-4034-B064-32073EA8BCD8}" type="presOf" srcId="{38844C7F-5E5F-478D-BEF8-57D11C142C5A}" destId="{68D7F91F-F0EF-46BA-8B37-3EEC4424150A}" srcOrd="1" destOrd="0" presId="urn:microsoft.com/office/officeart/2005/8/layout/hierarchy2"/>
    <dgm:cxn modelId="{9A0B80AE-E3F4-4DF4-8E80-6FA7B748CC20}" type="presOf" srcId="{8510D2C6-93BD-4589-9F50-05157E92473E}" destId="{315E5129-B1BD-436F-9655-E2422026D1C3}" srcOrd="0" destOrd="0" presId="urn:microsoft.com/office/officeart/2005/8/layout/hierarchy2"/>
    <dgm:cxn modelId="{B17A1CAB-4849-4FF6-A580-1FB2BBA673A0}" type="presOf" srcId="{B01B5359-C1F5-4F41-83F6-76C70EBE3463}" destId="{4D6F5598-81E6-432E-AE28-C7634C2ACEB8}" srcOrd="0" destOrd="0" presId="urn:microsoft.com/office/officeart/2005/8/layout/hierarchy2"/>
    <dgm:cxn modelId="{7848CA17-E955-4794-AF59-F6972FE66C88}" type="presOf" srcId="{8DE2EDE5-3D5F-43DC-9906-D57BCAEAB6BC}" destId="{B5F12854-7A6B-4DCA-9E8D-7631F3ABE2CC}" srcOrd="0" destOrd="0" presId="urn:microsoft.com/office/officeart/2005/8/layout/hierarchy2"/>
    <dgm:cxn modelId="{5FC4C0CA-CB7F-4516-8CA2-AF36FAAB92A0}" type="presOf" srcId="{E1F02FBA-8AB4-4B07-B16E-689AC7CE8DEB}" destId="{06945593-5834-4AD9-8D79-D222970573FE}" srcOrd="0" destOrd="0" presId="urn:microsoft.com/office/officeart/2005/8/layout/hierarchy2"/>
    <dgm:cxn modelId="{9FE9D1C4-B188-4555-A533-5CD2DF41AFA8}" type="presOf" srcId="{C50B4EEA-EC1E-476D-BC25-F0F823F491BE}" destId="{ACF256E8-DF02-472C-A046-98DD77DD53C2}" srcOrd="0" destOrd="0" presId="urn:microsoft.com/office/officeart/2005/8/layout/hierarchy2"/>
    <dgm:cxn modelId="{10D92510-734A-4806-A63A-3A02B56ABA70}" type="presOf" srcId="{854AD87F-A9ED-420F-AE6B-89F142D42904}" destId="{39DF894C-A4E5-4C63-A9E1-65152F93FB32}" srcOrd="0" destOrd="0" presId="urn:microsoft.com/office/officeart/2005/8/layout/hierarchy2"/>
    <dgm:cxn modelId="{C71D1488-82C3-44F8-A811-30D1B2CD293C}" type="presParOf" srcId="{E6AE9FF5-D0CA-41B6-ADD1-C8E619194932}" destId="{4ED9552C-B02F-4D6F-B656-2B7D4219E853}" srcOrd="0" destOrd="0" presId="urn:microsoft.com/office/officeart/2005/8/layout/hierarchy2"/>
    <dgm:cxn modelId="{4A4D1222-3724-494A-A975-A815241B033B}" type="presParOf" srcId="{4ED9552C-B02F-4D6F-B656-2B7D4219E853}" destId="{0D073BA4-19C0-44C5-BA05-FD7BCEB9A16B}" srcOrd="0" destOrd="0" presId="urn:microsoft.com/office/officeart/2005/8/layout/hierarchy2"/>
    <dgm:cxn modelId="{F69417FE-8B78-4953-913D-9005EF4789B5}" type="presParOf" srcId="{4ED9552C-B02F-4D6F-B656-2B7D4219E853}" destId="{37AC32FC-D574-4336-B8CB-6DE40F137FDA}" srcOrd="1" destOrd="0" presId="urn:microsoft.com/office/officeart/2005/8/layout/hierarchy2"/>
    <dgm:cxn modelId="{CE4B870F-DADE-4D50-9503-A9A8B648EC36}" type="presParOf" srcId="{37AC32FC-D574-4336-B8CB-6DE40F137FDA}" destId="{4F0FC8EA-8D7C-4D0A-BDB2-BD2F961FFA0E}" srcOrd="0" destOrd="0" presId="urn:microsoft.com/office/officeart/2005/8/layout/hierarchy2"/>
    <dgm:cxn modelId="{55E24CF0-C182-4927-8B03-B5E0334D6946}" type="presParOf" srcId="{4F0FC8EA-8D7C-4D0A-BDB2-BD2F961FFA0E}" destId="{4AC8B689-4625-43E7-B5F4-8AF312665C63}" srcOrd="0" destOrd="0" presId="urn:microsoft.com/office/officeart/2005/8/layout/hierarchy2"/>
    <dgm:cxn modelId="{EFD8E9E3-3664-4DEE-B782-CD93BDC13154}" type="presParOf" srcId="{37AC32FC-D574-4336-B8CB-6DE40F137FDA}" destId="{55AFFA8B-DB03-48BD-ABB9-1401F08D0935}" srcOrd="1" destOrd="0" presId="urn:microsoft.com/office/officeart/2005/8/layout/hierarchy2"/>
    <dgm:cxn modelId="{CAE14951-8105-4C25-9D75-EF1A09B9162B}" type="presParOf" srcId="{55AFFA8B-DB03-48BD-ABB9-1401F08D0935}" destId="{4AFE2572-2F3A-4488-8FB6-7BD9959393B5}" srcOrd="0" destOrd="0" presId="urn:microsoft.com/office/officeart/2005/8/layout/hierarchy2"/>
    <dgm:cxn modelId="{2A03A6D5-C6F5-428B-908E-012F534350F3}" type="presParOf" srcId="{55AFFA8B-DB03-48BD-ABB9-1401F08D0935}" destId="{B63B7219-FC8A-42AB-AAA1-63B424CACC2A}" srcOrd="1" destOrd="0" presId="urn:microsoft.com/office/officeart/2005/8/layout/hierarchy2"/>
    <dgm:cxn modelId="{48459C8E-BC2A-4DDE-9BD4-959462DE8F4C}" type="presParOf" srcId="{B63B7219-FC8A-42AB-AAA1-63B424CACC2A}" destId="{15C56839-2B9E-4574-A18C-F492311D2728}" srcOrd="0" destOrd="0" presId="urn:microsoft.com/office/officeart/2005/8/layout/hierarchy2"/>
    <dgm:cxn modelId="{EDDBBC0B-55ED-4126-808B-9CB3CB7F0531}" type="presParOf" srcId="{15C56839-2B9E-4574-A18C-F492311D2728}" destId="{1D25477E-8D92-4F16-A9C8-D320E81528A5}" srcOrd="0" destOrd="0" presId="urn:microsoft.com/office/officeart/2005/8/layout/hierarchy2"/>
    <dgm:cxn modelId="{92790051-77BD-4B64-9E40-37E3E4F0108D}" type="presParOf" srcId="{B63B7219-FC8A-42AB-AAA1-63B424CACC2A}" destId="{A7D57575-9A6B-4FCA-B071-44F945FE05EC}" srcOrd="1" destOrd="0" presId="urn:microsoft.com/office/officeart/2005/8/layout/hierarchy2"/>
    <dgm:cxn modelId="{F662085C-D647-47B2-906C-00648D98F124}" type="presParOf" srcId="{A7D57575-9A6B-4FCA-B071-44F945FE05EC}" destId="{970DE9A5-58AA-43E8-BC23-275622C75484}" srcOrd="0" destOrd="0" presId="urn:microsoft.com/office/officeart/2005/8/layout/hierarchy2"/>
    <dgm:cxn modelId="{0668F92B-EFA7-44E8-B5A5-8886ED8EF34C}" type="presParOf" srcId="{A7D57575-9A6B-4FCA-B071-44F945FE05EC}" destId="{A8A08A3B-A370-4EEF-AD50-53B9C343096F}" srcOrd="1" destOrd="0" presId="urn:microsoft.com/office/officeart/2005/8/layout/hierarchy2"/>
    <dgm:cxn modelId="{D51F0318-CB6A-4660-A6EF-F73E51ACBCB2}" type="presParOf" srcId="{A8A08A3B-A370-4EEF-AD50-53B9C343096F}" destId="{B51EDBE6-61E3-4A98-B726-B88F780B0202}" srcOrd="0" destOrd="0" presId="urn:microsoft.com/office/officeart/2005/8/layout/hierarchy2"/>
    <dgm:cxn modelId="{A2C0B84E-F456-4B41-A3B9-54FC1CB31A45}" type="presParOf" srcId="{B51EDBE6-61E3-4A98-B726-B88F780B0202}" destId="{68D7F91F-F0EF-46BA-8B37-3EEC4424150A}" srcOrd="0" destOrd="0" presId="urn:microsoft.com/office/officeart/2005/8/layout/hierarchy2"/>
    <dgm:cxn modelId="{75BD8E0D-5183-4E68-8B16-BE62F6C062F5}" type="presParOf" srcId="{A8A08A3B-A370-4EEF-AD50-53B9C343096F}" destId="{1F893DC1-55E7-4DE0-8FAD-753CF40B1979}" srcOrd="1" destOrd="0" presId="urn:microsoft.com/office/officeart/2005/8/layout/hierarchy2"/>
    <dgm:cxn modelId="{37E8B1EC-7C09-41A6-A266-4CEEFBBA08E2}" type="presParOf" srcId="{1F893DC1-55E7-4DE0-8FAD-753CF40B1979}" destId="{A2C12C20-E4B4-4C6E-8F69-4E4CEB48550A}" srcOrd="0" destOrd="0" presId="urn:microsoft.com/office/officeart/2005/8/layout/hierarchy2"/>
    <dgm:cxn modelId="{7ADAD707-E546-4166-8175-7081FB593FC1}" type="presParOf" srcId="{1F893DC1-55E7-4DE0-8FAD-753CF40B1979}" destId="{9ED39755-0060-40A4-9D7B-049069F868C0}" srcOrd="1" destOrd="0" presId="urn:microsoft.com/office/officeart/2005/8/layout/hierarchy2"/>
    <dgm:cxn modelId="{28185287-7190-4910-A7C2-1DABDD8D8028}" type="presParOf" srcId="{9ED39755-0060-40A4-9D7B-049069F868C0}" destId="{840C42CA-288D-4F19-9008-8C25A9A9A6E0}" srcOrd="0" destOrd="0" presId="urn:microsoft.com/office/officeart/2005/8/layout/hierarchy2"/>
    <dgm:cxn modelId="{5D4F0342-AC22-47EB-9B95-F14CAF4AD9C8}" type="presParOf" srcId="{840C42CA-288D-4F19-9008-8C25A9A9A6E0}" destId="{9C046EF1-064E-4C98-A95E-075A9494129F}" srcOrd="0" destOrd="0" presId="urn:microsoft.com/office/officeart/2005/8/layout/hierarchy2"/>
    <dgm:cxn modelId="{6625EC51-6DCA-467E-A8C6-3086560A7E2D}" type="presParOf" srcId="{9ED39755-0060-40A4-9D7B-049069F868C0}" destId="{EA2FC007-495D-48FA-A00A-3101D817DC1D}" srcOrd="1" destOrd="0" presId="urn:microsoft.com/office/officeart/2005/8/layout/hierarchy2"/>
    <dgm:cxn modelId="{EE286F16-834F-4BF1-B231-9838FEFF8EC1}" type="presParOf" srcId="{EA2FC007-495D-48FA-A00A-3101D817DC1D}" destId="{047C4575-41AF-45CD-AE71-3F3C16A46544}" srcOrd="0" destOrd="0" presId="urn:microsoft.com/office/officeart/2005/8/layout/hierarchy2"/>
    <dgm:cxn modelId="{6FF6FF84-CBFD-40FD-B07C-D39F379D19F1}" type="presParOf" srcId="{EA2FC007-495D-48FA-A00A-3101D817DC1D}" destId="{E970EFFE-31AE-4203-B657-655073920287}" srcOrd="1" destOrd="0" presId="urn:microsoft.com/office/officeart/2005/8/layout/hierarchy2"/>
    <dgm:cxn modelId="{8FBBB7A5-A04E-44FD-97C4-63D25CD740D3}" type="presParOf" srcId="{E970EFFE-31AE-4203-B657-655073920287}" destId="{3A3663CD-6D21-45AE-B552-0B27897E014F}" srcOrd="0" destOrd="0" presId="urn:microsoft.com/office/officeart/2005/8/layout/hierarchy2"/>
    <dgm:cxn modelId="{C90F95C4-F2A7-49D8-A710-ED2C3F498FF2}" type="presParOf" srcId="{3A3663CD-6D21-45AE-B552-0B27897E014F}" destId="{09BF05B2-0561-4D25-93E8-C4EF3F159273}" srcOrd="0" destOrd="0" presId="urn:microsoft.com/office/officeart/2005/8/layout/hierarchy2"/>
    <dgm:cxn modelId="{67FA91F7-8445-46FE-AF7C-5EE5DA377403}" type="presParOf" srcId="{E970EFFE-31AE-4203-B657-655073920287}" destId="{C8960EDA-BE39-49EE-A28B-330668498B05}" srcOrd="1" destOrd="0" presId="urn:microsoft.com/office/officeart/2005/8/layout/hierarchy2"/>
    <dgm:cxn modelId="{92A12BD2-7D5D-4AB8-AEC1-899BBB32DB90}" type="presParOf" srcId="{C8960EDA-BE39-49EE-A28B-330668498B05}" destId="{A8EBA377-02C3-4CF8-91CA-1A560F6504DC}" srcOrd="0" destOrd="0" presId="urn:microsoft.com/office/officeart/2005/8/layout/hierarchy2"/>
    <dgm:cxn modelId="{5C87CD20-5303-44DB-834B-3FF70E3778D9}" type="presParOf" srcId="{C8960EDA-BE39-49EE-A28B-330668498B05}" destId="{DAA200E6-68A2-4597-97EA-B35FF0EB77DF}" srcOrd="1" destOrd="0" presId="urn:microsoft.com/office/officeart/2005/8/layout/hierarchy2"/>
    <dgm:cxn modelId="{34699EF3-1BDD-4E9D-A670-7416776CFC8A}" type="presParOf" srcId="{E970EFFE-31AE-4203-B657-655073920287}" destId="{58482FA0-2124-488F-A348-9902A8CF4F92}" srcOrd="2" destOrd="0" presId="urn:microsoft.com/office/officeart/2005/8/layout/hierarchy2"/>
    <dgm:cxn modelId="{E8CC106A-B6DB-4B09-A5C0-9092464B10F2}" type="presParOf" srcId="{58482FA0-2124-488F-A348-9902A8CF4F92}" destId="{5AF8534F-3719-4686-A0BE-1CDC0A6CCEFA}" srcOrd="0" destOrd="0" presId="urn:microsoft.com/office/officeart/2005/8/layout/hierarchy2"/>
    <dgm:cxn modelId="{E0AEBD46-13FC-483A-B4E3-7753FA02B027}" type="presParOf" srcId="{E970EFFE-31AE-4203-B657-655073920287}" destId="{7367C532-B325-48AA-9F30-F21A5AD9850A}" srcOrd="3" destOrd="0" presId="urn:microsoft.com/office/officeart/2005/8/layout/hierarchy2"/>
    <dgm:cxn modelId="{82D72B1A-FC34-4273-BD21-5A35BAD8A3A3}" type="presParOf" srcId="{7367C532-B325-48AA-9F30-F21A5AD9850A}" destId="{5A535E50-B384-4BB5-BA41-56E1762A1E71}" srcOrd="0" destOrd="0" presId="urn:microsoft.com/office/officeart/2005/8/layout/hierarchy2"/>
    <dgm:cxn modelId="{E38D0986-2B31-494E-9C17-8AE38C757138}" type="presParOf" srcId="{7367C532-B325-48AA-9F30-F21A5AD9850A}" destId="{10EF535C-4E43-4EFC-9671-4C997C768C5F}" srcOrd="1" destOrd="0" presId="urn:microsoft.com/office/officeart/2005/8/layout/hierarchy2"/>
    <dgm:cxn modelId="{B6730ED8-5829-42C3-86E8-924EE7051D9C}" type="presParOf" srcId="{A8A08A3B-A370-4EEF-AD50-53B9C343096F}" destId="{BD524015-38F7-4BA6-98E2-9234A03FFA32}" srcOrd="2" destOrd="0" presId="urn:microsoft.com/office/officeart/2005/8/layout/hierarchy2"/>
    <dgm:cxn modelId="{E307D811-B057-4544-8A9B-0619FE0FF2C7}" type="presParOf" srcId="{BD524015-38F7-4BA6-98E2-9234A03FFA32}" destId="{0A1A8250-5AF1-49E3-ABCC-3258E2632280}" srcOrd="0" destOrd="0" presId="urn:microsoft.com/office/officeart/2005/8/layout/hierarchy2"/>
    <dgm:cxn modelId="{4D7F804E-D5F1-46C5-9570-08820F9705F4}" type="presParOf" srcId="{A8A08A3B-A370-4EEF-AD50-53B9C343096F}" destId="{0F8FADFA-6498-4DEA-8643-420B92428506}" srcOrd="3" destOrd="0" presId="urn:microsoft.com/office/officeart/2005/8/layout/hierarchy2"/>
    <dgm:cxn modelId="{3B941DDC-BBB5-41AF-924B-AE25CA541D32}" type="presParOf" srcId="{0F8FADFA-6498-4DEA-8643-420B92428506}" destId="{6C1CA23E-5909-43DA-9CE8-8BAD06B11FC4}" srcOrd="0" destOrd="0" presId="urn:microsoft.com/office/officeart/2005/8/layout/hierarchy2"/>
    <dgm:cxn modelId="{DCF6737C-73DB-4229-B312-2214799C3B9E}" type="presParOf" srcId="{0F8FADFA-6498-4DEA-8643-420B92428506}" destId="{D528E5E5-786F-40A9-8998-B683763BB365}" srcOrd="1" destOrd="0" presId="urn:microsoft.com/office/officeart/2005/8/layout/hierarchy2"/>
    <dgm:cxn modelId="{D8A6A86D-E7BB-483A-B440-D68CD5E1FD73}" type="presParOf" srcId="{D528E5E5-786F-40A9-8998-B683763BB365}" destId="{DCBC9326-D3B7-4D39-B164-F77AD4B5D774}" srcOrd="0" destOrd="0" presId="urn:microsoft.com/office/officeart/2005/8/layout/hierarchy2"/>
    <dgm:cxn modelId="{09CA407C-AEDC-4958-95FB-E530B2812DE6}" type="presParOf" srcId="{DCBC9326-D3B7-4D39-B164-F77AD4B5D774}" destId="{D792B3BD-A8CA-496F-B5B4-A1F361E61D80}" srcOrd="0" destOrd="0" presId="urn:microsoft.com/office/officeart/2005/8/layout/hierarchy2"/>
    <dgm:cxn modelId="{6F509D59-4E39-4F3D-9E8B-7F127E738889}" type="presParOf" srcId="{D528E5E5-786F-40A9-8998-B683763BB365}" destId="{E13A8707-1716-45C4-B100-FCA762ABAB7E}" srcOrd="1" destOrd="0" presId="urn:microsoft.com/office/officeart/2005/8/layout/hierarchy2"/>
    <dgm:cxn modelId="{EF4D6A88-E219-4E67-80BB-4F0268AE6567}" type="presParOf" srcId="{E13A8707-1716-45C4-B100-FCA762ABAB7E}" destId="{39DF894C-A4E5-4C63-A9E1-65152F93FB32}" srcOrd="0" destOrd="0" presId="urn:microsoft.com/office/officeart/2005/8/layout/hierarchy2"/>
    <dgm:cxn modelId="{861CA81E-9A05-44C1-96EB-29657DFAE41E}" type="presParOf" srcId="{E13A8707-1716-45C4-B100-FCA762ABAB7E}" destId="{42BC4FA6-7770-4541-B448-8F2007296EEE}" srcOrd="1" destOrd="0" presId="urn:microsoft.com/office/officeart/2005/8/layout/hierarchy2"/>
    <dgm:cxn modelId="{CCBF53B8-57B1-4B43-BBA1-9567FE2C16E5}" type="presParOf" srcId="{42BC4FA6-7770-4541-B448-8F2007296EEE}" destId="{EBCDE700-0E67-49AC-9F23-E69E42A3F597}" srcOrd="0" destOrd="0" presId="urn:microsoft.com/office/officeart/2005/8/layout/hierarchy2"/>
    <dgm:cxn modelId="{E8AA3F55-4630-44C3-B2C9-196B79443183}" type="presParOf" srcId="{EBCDE700-0E67-49AC-9F23-E69E42A3F597}" destId="{10006A29-3FF5-4062-BB9C-949661269FEC}" srcOrd="0" destOrd="0" presId="urn:microsoft.com/office/officeart/2005/8/layout/hierarchy2"/>
    <dgm:cxn modelId="{2A9BB815-A739-43CC-83B2-29DF52AA344D}" type="presParOf" srcId="{42BC4FA6-7770-4541-B448-8F2007296EEE}" destId="{126BB3A2-F005-441E-99DB-6BD4DA4ED21A}" srcOrd="1" destOrd="0" presId="urn:microsoft.com/office/officeart/2005/8/layout/hierarchy2"/>
    <dgm:cxn modelId="{FC778AE0-AD0B-4A21-9A0E-53AD91DE3EE1}" type="presParOf" srcId="{126BB3A2-F005-441E-99DB-6BD4DA4ED21A}" destId="{A3506C4B-7A2A-43DB-9254-726E67E77230}" srcOrd="0" destOrd="0" presId="urn:microsoft.com/office/officeart/2005/8/layout/hierarchy2"/>
    <dgm:cxn modelId="{700D378A-3DEF-4506-8AC4-2A3D84C8A36C}" type="presParOf" srcId="{126BB3A2-F005-441E-99DB-6BD4DA4ED21A}" destId="{9165EAC0-9190-43A7-94B7-0101B1E44409}" srcOrd="1" destOrd="0" presId="urn:microsoft.com/office/officeart/2005/8/layout/hierarchy2"/>
    <dgm:cxn modelId="{E5C3B37E-586D-49F2-AF2D-ABEADE5B005F}" type="presParOf" srcId="{42BC4FA6-7770-4541-B448-8F2007296EEE}" destId="{375C712C-EFAB-45B2-B195-2E450826D030}" srcOrd="2" destOrd="0" presId="urn:microsoft.com/office/officeart/2005/8/layout/hierarchy2"/>
    <dgm:cxn modelId="{2F6EA008-C7AD-4658-BE73-390A6AA73A44}" type="presParOf" srcId="{375C712C-EFAB-45B2-B195-2E450826D030}" destId="{8BF7F54B-EEE3-4001-A9CF-2DE23DF3E10D}" srcOrd="0" destOrd="0" presId="urn:microsoft.com/office/officeart/2005/8/layout/hierarchy2"/>
    <dgm:cxn modelId="{AEBCC199-B5BE-40D5-9143-965CC32A8EFB}" type="presParOf" srcId="{42BC4FA6-7770-4541-B448-8F2007296EEE}" destId="{BEA80593-D5F7-47F9-AC6C-80E60021B5C1}" srcOrd="3" destOrd="0" presId="urn:microsoft.com/office/officeart/2005/8/layout/hierarchy2"/>
    <dgm:cxn modelId="{1C7F7247-39DA-414D-A51F-6F6AC5E37942}" type="presParOf" srcId="{BEA80593-D5F7-47F9-AC6C-80E60021B5C1}" destId="{D1301FB2-0E29-49E9-BE0E-97E8E7D3A5F2}" srcOrd="0" destOrd="0" presId="urn:microsoft.com/office/officeart/2005/8/layout/hierarchy2"/>
    <dgm:cxn modelId="{0726F12B-C6D2-42BA-9DF6-58DC97C14429}" type="presParOf" srcId="{BEA80593-D5F7-47F9-AC6C-80E60021B5C1}" destId="{E267C59A-6371-487B-A360-8E294CEBAEF8}" srcOrd="1" destOrd="0" presId="urn:microsoft.com/office/officeart/2005/8/layout/hierarchy2"/>
    <dgm:cxn modelId="{1314EE14-BD0A-498B-B5AC-45E430F14D44}" type="presParOf" srcId="{A8A08A3B-A370-4EEF-AD50-53B9C343096F}" destId="{315E5129-B1BD-436F-9655-E2422026D1C3}" srcOrd="4" destOrd="0" presId="urn:microsoft.com/office/officeart/2005/8/layout/hierarchy2"/>
    <dgm:cxn modelId="{3E177C1F-57D2-4A61-B6FC-813456A69EF6}" type="presParOf" srcId="{315E5129-B1BD-436F-9655-E2422026D1C3}" destId="{C3CFA8B1-0B50-4F93-9FE3-A0FB9AA1CAB2}" srcOrd="0" destOrd="0" presId="urn:microsoft.com/office/officeart/2005/8/layout/hierarchy2"/>
    <dgm:cxn modelId="{E503AD62-6B57-49D2-A857-7929D5A93384}" type="presParOf" srcId="{A8A08A3B-A370-4EEF-AD50-53B9C343096F}" destId="{4B8BB22D-769B-4196-9E1E-C1B0FCDB0EE5}" srcOrd="5" destOrd="0" presId="urn:microsoft.com/office/officeart/2005/8/layout/hierarchy2"/>
    <dgm:cxn modelId="{BAA36B86-47B3-44EA-8845-6347D0A00DCF}" type="presParOf" srcId="{4B8BB22D-769B-4196-9E1E-C1B0FCDB0EE5}" destId="{FE731178-CE8D-434F-922A-EF80F6B0C974}" srcOrd="0" destOrd="0" presId="urn:microsoft.com/office/officeart/2005/8/layout/hierarchy2"/>
    <dgm:cxn modelId="{1044B7A2-814B-4622-9365-C3237D020F60}" type="presParOf" srcId="{4B8BB22D-769B-4196-9E1E-C1B0FCDB0EE5}" destId="{17D046C2-003F-4025-A373-AC3559FB0DDF}" srcOrd="1" destOrd="0" presId="urn:microsoft.com/office/officeart/2005/8/layout/hierarchy2"/>
    <dgm:cxn modelId="{F87A041E-3469-4B6C-B473-CC7232A2CCCA}" type="presParOf" srcId="{17D046C2-003F-4025-A373-AC3559FB0DDF}" destId="{5087B3AF-508D-4DF6-96CF-33AD6BFD6FD7}" srcOrd="0" destOrd="0" presId="urn:microsoft.com/office/officeart/2005/8/layout/hierarchy2"/>
    <dgm:cxn modelId="{DBE891E1-0CF8-4D43-A127-A0B17870E42D}" type="presParOf" srcId="{5087B3AF-508D-4DF6-96CF-33AD6BFD6FD7}" destId="{FE7B7813-8B59-4692-BBB9-4F368B83AF94}" srcOrd="0" destOrd="0" presId="urn:microsoft.com/office/officeart/2005/8/layout/hierarchy2"/>
    <dgm:cxn modelId="{664AA06A-4A1F-4F11-B27F-804808D17E23}" type="presParOf" srcId="{17D046C2-003F-4025-A373-AC3559FB0DDF}" destId="{06A83B88-F15E-4DF4-B67E-7D0A4664D504}" srcOrd="1" destOrd="0" presId="urn:microsoft.com/office/officeart/2005/8/layout/hierarchy2"/>
    <dgm:cxn modelId="{14E4C888-81DC-4156-89F0-E1D4D289371F}" type="presParOf" srcId="{06A83B88-F15E-4DF4-B67E-7D0A4664D504}" destId="{4D6F5598-81E6-432E-AE28-C7634C2ACEB8}" srcOrd="0" destOrd="0" presId="urn:microsoft.com/office/officeart/2005/8/layout/hierarchy2"/>
    <dgm:cxn modelId="{A21CCE07-D5FF-48B1-92B5-E180C25F5242}" type="presParOf" srcId="{06A83B88-F15E-4DF4-B67E-7D0A4664D504}" destId="{17322376-9719-4F25-AF48-C201BD0ED4A5}" srcOrd="1" destOrd="0" presId="urn:microsoft.com/office/officeart/2005/8/layout/hierarchy2"/>
    <dgm:cxn modelId="{84C4483A-C064-4E9C-AD7B-6212788D3D4A}" type="presParOf" srcId="{17322376-9719-4F25-AF48-C201BD0ED4A5}" destId="{F4F6C52E-E936-456E-B345-BFF50CF9E300}" srcOrd="0" destOrd="0" presId="urn:microsoft.com/office/officeart/2005/8/layout/hierarchy2"/>
    <dgm:cxn modelId="{9F9AC61A-D172-4C8A-A03F-06F69E87F9CD}" type="presParOf" srcId="{F4F6C52E-E936-456E-B345-BFF50CF9E300}" destId="{44EE2A70-ECC5-4FB7-B485-21D1EF4B3894}" srcOrd="0" destOrd="0" presId="urn:microsoft.com/office/officeart/2005/8/layout/hierarchy2"/>
    <dgm:cxn modelId="{57934A9A-26E8-49BF-802F-B73C52A59A3D}" type="presParOf" srcId="{17322376-9719-4F25-AF48-C201BD0ED4A5}" destId="{5B2E3967-D174-4064-8A42-B283C862463B}" srcOrd="1" destOrd="0" presId="urn:microsoft.com/office/officeart/2005/8/layout/hierarchy2"/>
    <dgm:cxn modelId="{8A721AAF-6163-48E0-AC1B-0E25B622A2A9}" type="presParOf" srcId="{5B2E3967-D174-4064-8A42-B283C862463B}" destId="{06945593-5834-4AD9-8D79-D222970573FE}" srcOrd="0" destOrd="0" presId="urn:microsoft.com/office/officeart/2005/8/layout/hierarchy2"/>
    <dgm:cxn modelId="{DBE78F7F-3ABA-4C55-9467-FB7D0E78875D}" type="presParOf" srcId="{5B2E3967-D174-4064-8A42-B283C862463B}" destId="{9563A925-5F1D-40FA-AD07-7714BB0E0F52}" srcOrd="1" destOrd="0" presId="urn:microsoft.com/office/officeart/2005/8/layout/hierarchy2"/>
    <dgm:cxn modelId="{42B55212-37C6-43BA-8BC8-E276504DA9A8}" type="presParOf" srcId="{17322376-9719-4F25-AF48-C201BD0ED4A5}" destId="{CA6CBF99-86A0-481E-B836-BCC1DB9183CC}" srcOrd="2" destOrd="0" presId="urn:microsoft.com/office/officeart/2005/8/layout/hierarchy2"/>
    <dgm:cxn modelId="{03848B72-2FBE-4B96-B36C-2C79B18CF8D0}" type="presParOf" srcId="{CA6CBF99-86A0-481E-B836-BCC1DB9183CC}" destId="{EDE78B1F-A0A0-4051-8102-54F42DB32CA3}" srcOrd="0" destOrd="0" presId="urn:microsoft.com/office/officeart/2005/8/layout/hierarchy2"/>
    <dgm:cxn modelId="{B4463EDB-339D-4733-A500-228C51FB104B}" type="presParOf" srcId="{17322376-9719-4F25-AF48-C201BD0ED4A5}" destId="{E074EC3A-E80E-4EC7-A7A3-DD97663A2F5B}" srcOrd="3" destOrd="0" presId="urn:microsoft.com/office/officeart/2005/8/layout/hierarchy2"/>
    <dgm:cxn modelId="{231C20F3-F06C-497A-96C5-4C490A43340E}" type="presParOf" srcId="{E074EC3A-E80E-4EC7-A7A3-DD97663A2F5B}" destId="{2A642F80-DB20-4315-AF01-878D2DF8A131}" srcOrd="0" destOrd="0" presId="urn:microsoft.com/office/officeart/2005/8/layout/hierarchy2"/>
    <dgm:cxn modelId="{B557B57F-EC77-44EB-90BA-BAECFECB0AC7}" type="presParOf" srcId="{E074EC3A-E80E-4EC7-A7A3-DD97663A2F5B}" destId="{1E5D1C9C-638B-4F4C-8130-CF82BC66CC5D}" srcOrd="1" destOrd="0" presId="urn:microsoft.com/office/officeart/2005/8/layout/hierarchy2"/>
    <dgm:cxn modelId="{A5AE914B-5706-4319-8691-745D523B8E43}" type="presParOf" srcId="{37AC32FC-D574-4336-B8CB-6DE40F137FDA}" destId="{9198A7FA-FBCC-4A83-84C5-8AFF563B6341}" srcOrd="2" destOrd="0" presId="urn:microsoft.com/office/officeart/2005/8/layout/hierarchy2"/>
    <dgm:cxn modelId="{68FE952C-A947-4845-9595-C771AEF9E516}" type="presParOf" srcId="{9198A7FA-FBCC-4A83-84C5-8AFF563B6341}" destId="{C00D401F-B39C-4CB7-9A28-04E2E0B12399}" srcOrd="0" destOrd="0" presId="urn:microsoft.com/office/officeart/2005/8/layout/hierarchy2"/>
    <dgm:cxn modelId="{D45E32FE-AB40-4A20-95E4-B4267BA3A714}" type="presParOf" srcId="{37AC32FC-D574-4336-B8CB-6DE40F137FDA}" destId="{B1E43AA5-5D33-492C-9AE8-84C3B666B5C5}" srcOrd="3" destOrd="0" presId="urn:microsoft.com/office/officeart/2005/8/layout/hierarchy2"/>
    <dgm:cxn modelId="{C081EE68-515D-49F8-941A-84934199CD1B}" type="presParOf" srcId="{B1E43AA5-5D33-492C-9AE8-84C3B666B5C5}" destId="{F1B7292B-7954-48D1-93A8-1CC6DED02711}" srcOrd="0" destOrd="0" presId="urn:microsoft.com/office/officeart/2005/8/layout/hierarchy2"/>
    <dgm:cxn modelId="{7E549666-0082-4E14-9850-F10492D7E62A}" type="presParOf" srcId="{B1E43AA5-5D33-492C-9AE8-84C3B666B5C5}" destId="{C85141E5-59D5-45B8-93F2-0F955F3FEB84}" srcOrd="1" destOrd="0" presId="urn:microsoft.com/office/officeart/2005/8/layout/hierarchy2"/>
    <dgm:cxn modelId="{D1A0A7CF-6DD4-48E8-B626-BB1E2E25D270}" type="presParOf" srcId="{C85141E5-59D5-45B8-93F2-0F955F3FEB84}" destId="{2DE4002E-C862-4FE0-98A5-DF7F21260B87}" srcOrd="0" destOrd="0" presId="urn:microsoft.com/office/officeart/2005/8/layout/hierarchy2"/>
    <dgm:cxn modelId="{03D424A5-860C-4102-9A3D-5292393ADFB7}" type="presParOf" srcId="{2DE4002E-C862-4FE0-98A5-DF7F21260B87}" destId="{64C31E96-63F2-44FD-A342-477E09298FE3}" srcOrd="0" destOrd="0" presId="urn:microsoft.com/office/officeart/2005/8/layout/hierarchy2"/>
    <dgm:cxn modelId="{3D67F237-ABDD-4173-891A-5A723A038E7F}" type="presParOf" srcId="{C85141E5-59D5-45B8-93F2-0F955F3FEB84}" destId="{223D1B7E-B60A-4532-A528-1C7C6F672686}" srcOrd="1" destOrd="0" presId="urn:microsoft.com/office/officeart/2005/8/layout/hierarchy2"/>
    <dgm:cxn modelId="{26493B40-633A-4C8F-841E-75222AE26B64}" type="presParOf" srcId="{223D1B7E-B60A-4532-A528-1C7C6F672686}" destId="{8CB9B7C3-F0BD-4228-A8F9-0AC3E03A1C08}" srcOrd="0" destOrd="0" presId="urn:microsoft.com/office/officeart/2005/8/layout/hierarchy2"/>
    <dgm:cxn modelId="{D139D425-82D1-4A62-8B7E-E6E229AE7D52}" type="presParOf" srcId="{223D1B7E-B60A-4532-A528-1C7C6F672686}" destId="{5134E015-6256-4648-B8E9-724CA45D5531}" srcOrd="1" destOrd="0" presId="urn:microsoft.com/office/officeart/2005/8/layout/hierarchy2"/>
    <dgm:cxn modelId="{435B6825-41F3-4DEC-9248-0C63D342FAF2}" type="presParOf" srcId="{5134E015-6256-4648-B8E9-724CA45D5531}" destId="{2CD9A8FF-AA44-4042-831D-3B79FC58CC5C}" srcOrd="0" destOrd="0" presId="urn:microsoft.com/office/officeart/2005/8/layout/hierarchy2"/>
    <dgm:cxn modelId="{229DDD1E-A9CB-4552-8F42-ABD38172C5FF}" type="presParOf" srcId="{2CD9A8FF-AA44-4042-831D-3B79FC58CC5C}" destId="{C48FF397-12D6-4551-8E32-378444342839}" srcOrd="0" destOrd="0" presId="urn:microsoft.com/office/officeart/2005/8/layout/hierarchy2"/>
    <dgm:cxn modelId="{687059F2-0217-4930-AE57-02B4A2CBA276}" type="presParOf" srcId="{5134E015-6256-4648-B8E9-724CA45D5531}" destId="{7F5EE432-3A8C-4714-AC33-F8C0518CA3A9}" srcOrd="1" destOrd="0" presId="urn:microsoft.com/office/officeart/2005/8/layout/hierarchy2"/>
    <dgm:cxn modelId="{8EB75703-BA64-47A9-8989-C699EC62A47F}" type="presParOf" srcId="{7F5EE432-3A8C-4714-AC33-F8C0518CA3A9}" destId="{DE4A1F0A-6D00-4D22-AF43-196194B79428}" srcOrd="0" destOrd="0" presId="urn:microsoft.com/office/officeart/2005/8/layout/hierarchy2"/>
    <dgm:cxn modelId="{E29C6BF9-D9A6-4585-BB9E-FE3F1BC799B6}" type="presParOf" srcId="{7F5EE432-3A8C-4714-AC33-F8C0518CA3A9}" destId="{118B6CE3-64DE-4E56-B89E-7DCFE17048EF}" srcOrd="1" destOrd="0" presId="urn:microsoft.com/office/officeart/2005/8/layout/hierarchy2"/>
    <dgm:cxn modelId="{20687D66-5F4B-46DD-A2F5-0CB0D2B96D25}" type="presParOf" srcId="{118B6CE3-64DE-4E56-B89E-7DCFE17048EF}" destId="{8612D15B-56FA-4195-B764-E7B6C3E8046A}" srcOrd="0" destOrd="0" presId="urn:microsoft.com/office/officeart/2005/8/layout/hierarchy2"/>
    <dgm:cxn modelId="{F0DCE2A9-46E7-4303-AB5D-1868BB13FB8D}" type="presParOf" srcId="{8612D15B-56FA-4195-B764-E7B6C3E8046A}" destId="{7520EC71-CCFB-4EC1-B428-6B66F31D413A}" srcOrd="0" destOrd="0" presId="urn:microsoft.com/office/officeart/2005/8/layout/hierarchy2"/>
    <dgm:cxn modelId="{7B054201-A27D-4AA4-AD65-6EE076603A08}" type="presParOf" srcId="{118B6CE3-64DE-4E56-B89E-7DCFE17048EF}" destId="{2549A069-743B-40C5-A802-FE9AF8C72116}" srcOrd="1" destOrd="0" presId="urn:microsoft.com/office/officeart/2005/8/layout/hierarchy2"/>
    <dgm:cxn modelId="{E57467ED-9F3F-46D0-9286-82DD38B8F650}" type="presParOf" srcId="{2549A069-743B-40C5-A802-FE9AF8C72116}" destId="{B671B166-5E9A-4DC7-A7E6-7B8FBF18D8CA}" srcOrd="0" destOrd="0" presId="urn:microsoft.com/office/officeart/2005/8/layout/hierarchy2"/>
    <dgm:cxn modelId="{894820CB-1BDF-4D82-A305-71F834699837}" type="presParOf" srcId="{2549A069-743B-40C5-A802-FE9AF8C72116}" destId="{FABA9683-12BB-4EEC-8E15-6A003A3D04B7}" srcOrd="1" destOrd="0" presId="urn:microsoft.com/office/officeart/2005/8/layout/hierarchy2"/>
    <dgm:cxn modelId="{693FAAD5-22E6-4E10-B070-D74E25937BBB}" type="presParOf" srcId="{FABA9683-12BB-4EEC-8E15-6A003A3D04B7}" destId="{072A0C06-1F9A-4D7F-8BC6-02A5351AF462}" srcOrd="0" destOrd="0" presId="urn:microsoft.com/office/officeart/2005/8/layout/hierarchy2"/>
    <dgm:cxn modelId="{73AC0C6A-A463-4BF6-8867-D00B962A5A92}" type="presParOf" srcId="{072A0C06-1F9A-4D7F-8BC6-02A5351AF462}" destId="{53A07D2C-2A50-4A53-A2F5-A02F56F77E29}" srcOrd="0" destOrd="0" presId="urn:microsoft.com/office/officeart/2005/8/layout/hierarchy2"/>
    <dgm:cxn modelId="{1AF72A0D-589E-4D51-A9A9-28DA0F71010F}" type="presParOf" srcId="{FABA9683-12BB-4EEC-8E15-6A003A3D04B7}" destId="{C939272B-9EF1-4E91-BFE5-5306CDAD7345}" srcOrd="1" destOrd="0" presId="urn:microsoft.com/office/officeart/2005/8/layout/hierarchy2"/>
    <dgm:cxn modelId="{74B7D4C6-4967-4CA1-BEE1-C8B110178ED2}" type="presParOf" srcId="{C939272B-9EF1-4E91-BFE5-5306CDAD7345}" destId="{635A0532-B64A-46D1-9378-D234A038DD67}" srcOrd="0" destOrd="0" presId="urn:microsoft.com/office/officeart/2005/8/layout/hierarchy2"/>
    <dgm:cxn modelId="{F846BF5E-4248-45A7-9224-A7AD1399AEA5}" type="presParOf" srcId="{C939272B-9EF1-4E91-BFE5-5306CDAD7345}" destId="{732C2EAE-2CC4-4F68-9888-99F5BA821B24}" srcOrd="1" destOrd="0" presId="urn:microsoft.com/office/officeart/2005/8/layout/hierarchy2"/>
    <dgm:cxn modelId="{F081320B-E6E6-448D-8913-6E3EAEA457F9}" type="presParOf" srcId="{FABA9683-12BB-4EEC-8E15-6A003A3D04B7}" destId="{A6724A8E-DBD7-4E97-B784-8E3AF5D837CE}" srcOrd="2" destOrd="0" presId="urn:microsoft.com/office/officeart/2005/8/layout/hierarchy2"/>
    <dgm:cxn modelId="{9CE558A3-FBCF-4E17-80C9-41F321ADB978}" type="presParOf" srcId="{A6724A8E-DBD7-4E97-B784-8E3AF5D837CE}" destId="{B6A55718-16A2-420D-B028-DDA5062AFE46}" srcOrd="0" destOrd="0" presId="urn:microsoft.com/office/officeart/2005/8/layout/hierarchy2"/>
    <dgm:cxn modelId="{AE251E82-0254-416F-AC15-68FDAA0BF515}" type="presParOf" srcId="{FABA9683-12BB-4EEC-8E15-6A003A3D04B7}" destId="{F77308D2-D5D4-4DC0-BEE9-D4D171F142A9}" srcOrd="3" destOrd="0" presId="urn:microsoft.com/office/officeart/2005/8/layout/hierarchy2"/>
    <dgm:cxn modelId="{EF3D8D78-4AF3-491A-9530-977B5AE32D33}" type="presParOf" srcId="{F77308D2-D5D4-4DC0-BEE9-D4D171F142A9}" destId="{13E4B612-61EE-4157-99EA-5B8CA1A484FF}" srcOrd="0" destOrd="0" presId="urn:microsoft.com/office/officeart/2005/8/layout/hierarchy2"/>
    <dgm:cxn modelId="{F78F170A-602C-45B4-97F4-61C1D974F7C8}" type="presParOf" srcId="{F77308D2-D5D4-4DC0-BEE9-D4D171F142A9}" destId="{D527011B-C226-47F7-B2D0-C33131FFAF59}" srcOrd="1" destOrd="0" presId="urn:microsoft.com/office/officeart/2005/8/layout/hierarchy2"/>
    <dgm:cxn modelId="{9B973681-9536-401A-AE5C-5E197C6C4B83}" type="presParOf" srcId="{5134E015-6256-4648-B8E9-724CA45D5531}" destId="{61700167-5C0C-4FB0-81C2-4E49F0063EA2}" srcOrd="2" destOrd="0" presId="urn:microsoft.com/office/officeart/2005/8/layout/hierarchy2"/>
    <dgm:cxn modelId="{D3B538BE-5D3C-48B8-A005-54934BDF3AEC}" type="presParOf" srcId="{61700167-5C0C-4FB0-81C2-4E49F0063EA2}" destId="{3A35CC43-CCCE-4E14-A7FA-3C30B1C7B0E6}" srcOrd="0" destOrd="0" presId="urn:microsoft.com/office/officeart/2005/8/layout/hierarchy2"/>
    <dgm:cxn modelId="{374F6191-9858-4721-A3B2-1B32EFA5CF0E}" type="presParOf" srcId="{5134E015-6256-4648-B8E9-724CA45D5531}" destId="{357CECD0-8E5B-4B77-A524-F273AC136A3A}" srcOrd="3" destOrd="0" presId="urn:microsoft.com/office/officeart/2005/8/layout/hierarchy2"/>
    <dgm:cxn modelId="{B55111B4-0056-49FF-B300-868B2C58FB1A}" type="presParOf" srcId="{357CECD0-8E5B-4B77-A524-F273AC136A3A}" destId="{87788EE8-66F8-461F-868C-5A3D2719891B}" srcOrd="0" destOrd="0" presId="urn:microsoft.com/office/officeart/2005/8/layout/hierarchy2"/>
    <dgm:cxn modelId="{2605E8C1-46B3-408D-A517-469BCBB351B4}" type="presParOf" srcId="{357CECD0-8E5B-4B77-A524-F273AC136A3A}" destId="{CE4397D7-B310-49A0-974E-4156F9A0D61F}" srcOrd="1" destOrd="0" presId="urn:microsoft.com/office/officeart/2005/8/layout/hierarchy2"/>
    <dgm:cxn modelId="{7AF9E888-78F9-478B-9EE3-A6BAF3B32528}" type="presParOf" srcId="{CE4397D7-B310-49A0-974E-4156F9A0D61F}" destId="{A3CBB12D-035C-4679-A8A7-40FA77E89AEC}" srcOrd="0" destOrd="0" presId="urn:microsoft.com/office/officeart/2005/8/layout/hierarchy2"/>
    <dgm:cxn modelId="{D3C259D8-E23A-47B1-968E-0DCEB01E71F1}" type="presParOf" srcId="{A3CBB12D-035C-4679-A8A7-40FA77E89AEC}" destId="{D68F1284-ED94-4C0B-88D9-807DCD7DFC40}" srcOrd="0" destOrd="0" presId="urn:microsoft.com/office/officeart/2005/8/layout/hierarchy2"/>
    <dgm:cxn modelId="{41D2CD2F-7462-4301-A9DB-3CEF31537CB4}" type="presParOf" srcId="{CE4397D7-B310-49A0-974E-4156F9A0D61F}" destId="{46B82546-AF95-4450-8EAF-9083E6EA256A}" srcOrd="1" destOrd="0" presId="urn:microsoft.com/office/officeart/2005/8/layout/hierarchy2"/>
    <dgm:cxn modelId="{224D8C92-8F9A-4A6C-AAAA-5FC9F9E33A90}" type="presParOf" srcId="{46B82546-AF95-4450-8EAF-9083E6EA256A}" destId="{D4792AEC-6167-47BE-9EA5-83200E52A359}" srcOrd="0" destOrd="0" presId="urn:microsoft.com/office/officeart/2005/8/layout/hierarchy2"/>
    <dgm:cxn modelId="{4837F84D-B965-4EDF-8072-68AF819E57C9}" type="presParOf" srcId="{46B82546-AF95-4450-8EAF-9083E6EA256A}" destId="{9B8171C2-9C47-4929-8AAE-52ADF2DCEBED}" srcOrd="1" destOrd="0" presId="urn:microsoft.com/office/officeart/2005/8/layout/hierarchy2"/>
    <dgm:cxn modelId="{0DB83CA6-1A04-4359-AB90-E07027E21702}" type="presParOf" srcId="{9B8171C2-9C47-4929-8AAE-52ADF2DCEBED}" destId="{76859FD8-2835-46DB-AA55-71BC0F70AEE6}" srcOrd="0" destOrd="0" presId="urn:microsoft.com/office/officeart/2005/8/layout/hierarchy2"/>
    <dgm:cxn modelId="{B9D8137A-470B-4C14-9450-A33BCE79E2B5}" type="presParOf" srcId="{76859FD8-2835-46DB-AA55-71BC0F70AEE6}" destId="{7485B5C6-488A-41E8-ADD3-ADEB161F9A37}" srcOrd="0" destOrd="0" presId="urn:microsoft.com/office/officeart/2005/8/layout/hierarchy2"/>
    <dgm:cxn modelId="{FC958F8C-41F8-49D0-9421-CDA2431CFC72}" type="presParOf" srcId="{9B8171C2-9C47-4929-8AAE-52ADF2DCEBED}" destId="{585DEF97-FC59-4605-9C80-F8B74F4B2418}" srcOrd="1" destOrd="0" presId="urn:microsoft.com/office/officeart/2005/8/layout/hierarchy2"/>
    <dgm:cxn modelId="{1A75C04E-4C6B-4B89-A26B-6AF693BE46DF}" type="presParOf" srcId="{585DEF97-FC59-4605-9C80-F8B74F4B2418}" destId="{0C7C64E7-8B94-4CD8-BFF3-9AE519E315B4}" srcOrd="0" destOrd="0" presId="urn:microsoft.com/office/officeart/2005/8/layout/hierarchy2"/>
    <dgm:cxn modelId="{1A6866E5-1B4D-492B-814F-5FBC6CAF5B4C}" type="presParOf" srcId="{585DEF97-FC59-4605-9C80-F8B74F4B2418}" destId="{EDE11200-8361-4969-ADB8-5DFC22C41096}" srcOrd="1" destOrd="0" presId="urn:microsoft.com/office/officeart/2005/8/layout/hierarchy2"/>
    <dgm:cxn modelId="{63661D96-D062-40C8-8C49-0755A980A6D6}" type="presParOf" srcId="{EDE11200-8361-4969-ADB8-5DFC22C41096}" destId="{5C1931C4-1E16-4419-99B3-ABA272A2C5AC}" srcOrd="0" destOrd="0" presId="urn:microsoft.com/office/officeart/2005/8/layout/hierarchy2"/>
    <dgm:cxn modelId="{D1EFF835-388E-4993-9993-BAB044B1B96F}" type="presParOf" srcId="{5C1931C4-1E16-4419-99B3-ABA272A2C5AC}" destId="{812DA616-0E5D-4242-ADAF-9D26F1E49C54}" srcOrd="0" destOrd="0" presId="urn:microsoft.com/office/officeart/2005/8/layout/hierarchy2"/>
    <dgm:cxn modelId="{6223B926-E789-4D8B-86CF-D2940672FC0B}" type="presParOf" srcId="{EDE11200-8361-4969-ADB8-5DFC22C41096}" destId="{5EBEA8C7-97F2-4375-B3F0-B6621BBDFCDD}" srcOrd="1" destOrd="0" presId="urn:microsoft.com/office/officeart/2005/8/layout/hierarchy2"/>
    <dgm:cxn modelId="{186CBE5A-AE72-45CF-B8B5-6A0BC7C86C4D}" type="presParOf" srcId="{5EBEA8C7-97F2-4375-B3F0-B6621BBDFCDD}" destId="{75660ED9-8253-4F0B-97A5-013A857197DF}" srcOrd="0" destOrd="0" presId="urn:microsoft.com/office/officeart/2005/8/layout/hierarchy2"/>
    <dgm:cxn modelId="{37EBE10A-2205-4949-8358-A1D5A76F0A79}" type="presParOf" srcId="{5EBEA8C7-97F2-4375-B3F0-B6621BBDFCDD}" destId="{6D578BB1-7EB1-4BDD-BEFF-2ED02AD87DD4}" srcOrd="1" destOrd="0" presId="urn:microsoft.com/office/officeart/2005/8/layout/hierarchy2"/>
    <dgm:cxn modelId="{36A91183-D702-4F39-BE8B-F6E52A883349}" type="presParOf" srcId="{6D578BB1-7EB1-4BDD-BEFF-2ED02AD87DD4}" destId="{887BD23B-CE39-4B1D-8CD4-814F9C62935F}" srcOrd="0" destOrd="0" presId="urn:microsoft.com/office/officeart/2005/8/layout/hierarchy2"/>
    <dgm:cxn modelId="{6B861D7D-3F1D-4992-BE90-159F8F83F56D}" type="presParOf" srcId="{887BD23B-CE39-4B1D-8CD4-814F9C62935F}" destId="{2EC2533E-551C-4BD0-BC2C-160463F0F184}" srcOrd="0" destOrd="0" presId="urn:microsoft.com/office/officeart/2005/8/layout/hierarchy2"/>
    <dgm:cxn modelId="{2082DD39-1B46-42E3-8B1B-A558AB1A7A85}" type="presParOf" srcId="{6D578BB1-7EB1-4BDD-BEFF-2ED02AD87DD4}" destId="{76CB1D27-E6AC-484A-996D-7DF510850DB3}" srcOrd="1" destOrd="0" presId="urn:microsoft.com/office/officeart/2005/8/layout/hierarchy2"/>
    <dgm:cxn modelId="{D9A5109F-8AD5-4292-996C-8C916BF45B00}" type="presParOf" srcId="{76CB1D27-E6AC-484A-996D-7DF510850DB3}" destId="{B5F12854-7A6B-4DCA-9E8D-7631F3ABE2CC}" srcOrd="0" destOrd="0" presId="urn:microsoft.com/office/officeart/2005/8/layout/hierarchy2"/>
    <dgm:cxn modelId="{87161735-9971-4E93-9F25-1CF38A0C00B5}" type="presParOf" srcId="{76CB1D27-E6AC-484A-996D-7DF510850DB3}" destId="{0C6596BC-1993-4938-BE51-85F8F4DCC017}" srcOrd="1" destOrd="0" presId="urn:microsoft.com/office/officeart/2005/8/layout/hierarchy2"/>
    <dgm:cxn modelId="{5E7B2EA6-4434-41C4-9608-FDD0607319E9}" type="presParOf" srcId="{6D578BB1-7EB1-4BDD-BEFF-2ED02AD87DD4}" destId="{9FEDACC3-96F5-4089-8207-9D7D5E07D78E}" srcOrd="2" destOrd="0" presId="urn:microsoft.com/office/officeart/2005/8/layout/hierarchy2"/>
    <dgm:cxn modelId="{60B27D78-0A11-4C7B-B728-150696FE3A42}" type="presParOf" srcId="{9FEDACC3-96F5-4089-8207-9D7D5E07D78E}" destId="{C44E365F-8DFF-4FA2-A794-44A88908CAD5}" srcOrd="0" destOrd="0" presId="urn:microsoft.com/office/officeart/2005/8/layout/hierarchy2"/>
    <dgm:cxn modelId="{9045E334-CBE2-4EFE-A1E5-C372EDBAA0C4}" type="presParOf" srcId="{6D578BB1-7EB1-4BDD-BEFF-2ED02AD87DD4}" destId="{DAE67E23-19EE-4E57-9646-0CDB84D90B6D}" srcOrd="3" destOrd="0" presId="urn:microsoft.com/office/officeart/2005/8/layout/hierarchy2"/>
    <dgm:cxn modelId="{54167D50-1593-4E9E-BF3D-679C4809C3A5}" type="presParOf" srcId="{DAE67E23-19EE-4E57-9646-0CDB84D90B6D}" destId="{8E36CC2A-CF7E-46FB-834D-C41B6B53F1D3}" srcOrd="0" destOrd="0" presId="urn:microsoft.com/office/officeart/2005/8/layout/hierarchy2"/>
    <dgm:cxn modelId="{CEFD7B16-4F3D-4162-8012-980E76F678C0}" type="presParOf" srcId="{DAE67E23-19EE-4E57-9646-0CDB84D90B6D}" destId="{4F732329-FD49-41D3-87DD-CC6B6E3F4DE0}" srcOrd="1" destOrd="0" presId="urn:microsoft.com/office/officeart/2005/8/layout/hierarchy2"/>
    <dgm:cxn modelId="{4EED90AA-54E0-4B02-8D35-B5C18E0434A6}" type="presParOf" srcId="{9B8171C2-9C47-4929-8AAE-52ADF2DCEBED}" destId="{A482935D-BD72-4846-AC52-BF6558ED7600}" srcOrd="2" destOrd="0" presId="urn:microsoft.com/office/officeart/2005/8/layout/hierarchy2"/>
    <dgm:cxn modelId="{A56C58A3-AE8A-4E2D-948A-D2E64677CD98}" type="presParOf" srcId="{A482935D-BD72-4846-AC52-BF6558ED7600}" destId="{7209FFE9-8B29-44D3-8FA6-4BF67CCD144A}" srcOrd="0" destOrd="0" presId="urn:microsoft.com/office/officeart/2005/8/layout/hierarchy2"/>
    <dgm:cxn modelId="{61E5C8EE-46FD-413E-960C-710CDF3EF713}" type="presParOf" srcId="{9B8171C2-9C47-4929-8AAE-52ADF2DCEBED}" destId="{8D0D24F2-36A9-463B-8B0D-9A38D3D285EE}" srcOrd="3" destOrd="0" presId="urn:microsoft.com/office/officeart/2005/8/layout/hierarchy2"/>
    <dgm:cxn modelId="{D5CF11D1-C7E9-4948-81BD-0E8E70BB0643}" type="presParOf" srcId="{8D0D24F2-36A9-463B-8B0D-9A38D3D285EE}" destId="{C42901D2-A441-4B0D-966D-3F9B9633C847}" srcOrd="0" destOrd="0" presId="urn:microsoft.com/office/officeart/2005/8/layout/hierarchy2"/>
    <dgm:cxn modelId="{9E2C3FD1-C732-4318-83A5-AF712EA7BF38}" type="presParOf" srcId="{8D0D24F2-36A9-463B-8B0D-9A38D3D285EE}" destId="{E6EB1E21-1C89-4D42-B964-7B6B3120C673}" srcOrd="1" destOrd="0" presId="urn:microsoft.com/office/officeart/2005/8/layout/hierarchy2"/>
    <dgm:cxn modelId="{19409261-A6D6-4AF5-9A37-975D7662A74B}" type="presParOf" srcId="{E6EB1E21-1C89-4D42-B964-7B6B3120C673}" destId="{865D11B3-C564-48DC-9898-87906AD5CA5A}" srcOrd="0" destOrd="0" presId="urn:microsoft.com/office/officeart/2005/8/layout/hierarchy2"/>
    <dgm:cxn modelId="{FC985231-1910-4665-9805-0B00E3EDA338}" type="presParOf" srcId="{865D11B3-C564-48DC-9898-87906AD5CA5A}" destId="{6CE9C49F-7DDE-42D9-BFD1-3015528BB028}" srcOrd="0" destOrd="0" presId="urn:microsoft.com/office/officeart/2005/8/layout/hierarchy2"/>
    <dgm:cxn modelId="{A6265A2B-C4BC-4091-BA38-CCE97CC5101A}" type="presParOf" srcId="{E6EB1E21-1C89-4D42-B964-7B6B3120C673}" destId="{2DF60904-6D76-4337-842C-9EA8D0C880D5}" srcOrd="1" destOrd="0" presId="urn:microsoft.com/office/officeart/2005/8/layout/hierarchy2"/>
    <dgm:cxn modelId="{94254E72-7104-4B91-8A0B-F17D9333C7CF}" type="presParOf" srcId="{2DF60904-6D76-4337-842C-9EA8D0C880D5}" destId="{ACF256E8-DF02-472C-A046-98DD77DD53C2}" srcOrd="0" destOrd="0" presId="urn:microsoft.com/office/officeart/2005/8/layout/hierarchy2"/>
    <dgm:cxn modelId="{0C39218C-F8BC-41CF-9E45-E9AF3226B57A}" type="presParOf" srcId="{2DF60904-6D76-4337-842C-9EA8D0C880D5}" destId="{E5FB5CBB-83EA-49BF-884B-84A15138870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73BA4-19C0-44C5-BA05-FD7BCEB9A16B}">
      <dsp:nvSpPr>
        <dsp:cNvPr id="0" name=""/>
        <dsp:cNvSpPr/>
      </dsp:nvSpPr>
      <dsp:spPr>
        <a:xfrm>
          <a:off x="2708" y="2600908"/>
          <a:ext cx="740733" cy="7446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/>
            <a:t>Are you comparing sample means?</a:t>
          </a:r>
        </a:p>
      </dsp:txBody>
      <dsp:txXfrm>
        <a:off x="24403" y="2622603"/>
        <a:ext cx="697343" cy="701254"/>
      </dsp:txXfrm>
    </dsp:sp>
    <dsp:sp modelId="{4F0FC8EA-8D7C-4D0A-BDB2-BD2F961FFA0E}">
      <dsp:nvSpPr>
        <dsp:cNvPr id="0" name=""/>
        <dsp:cNvSpPr/>
      </dsp:nvSpPr>
      <dsp:spPr>
        <a:xfrm rot="17093783">
          <a:off x="315303" y="2410380"/>
          <a:ext cx="1152571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1152571" y="59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862774" y="2387498"/>
        <a:ext cx="57628" cy="57628"/>
      </dsp:txXfrm>
    </dsp:sp>
    <dsp:sp modelId="{4AFE2572-2F3A-4488-8FB6-7BD9959393B5}">
      <dsp:nvSpPr>
        <dsp:cNvPr id="0" name=""/>
        <dsp:cNvSpPr/>
      </dsp:nvSpPr>
      <dsp:spPr>
        <a:xfrm>
          <a:off x="1039735" y="1674211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Yes</a:t>
          </a:r>
        </a:p>
      </dsp:txBody>
      <dsp:txXfrm>
        <a:off x="1050583" y="1685059"/>
        <a:ext cx="719037" cy="348670"/>
      </dsp:txXfrm>
    </dsp:sp>
    <dsp:sp modelId="{15C56839-2B9E-4574-A18C-F492311D2728}">
      <dsp:nvSpPr>
        <dsp:cNvPr id="0" name=""/>
        <dsp:cNvSpPr/>
      </dsp:nvSpPr>
      <dsp:spPr>
        <a:xfrm>
          <a:off x="1780469" y="1853462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1921209" y="1851987"/>
        <a:ext cx="14814" cy="14814"/>
      </dsp:txXfrm>
    </dsp:sp>
    <dsp:sp modelId="{970DE9A5-58AA-43E8-BC23-275622C75484}">
      <dsp:nvSpPr>
        <dsp:cNvPr id="0" name=""/>
        <dsp:cNvSpPr/>
      </dsp:nvSpPr>
      <dsp:spPr>
        <a:xfrm>
          <a:off x="2076763" y="1674211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How many sample means?</a:t>
          </a:r>
        </a:p>
      </dsp:txBody>
      <dsp:txXfrm>
        <a:off x="2087611" y="1685059"/>
        <a:ext cx="719037" cy="348670"/>
      </dsp:txXfrm>
    </dsp:sp>
    <dsp:sp modelId="{B51EDBE6-61E3-4A98-B726-B88F780B0202}">
      <dsp:nvSpPr>
        <dsp:cNvPr id="0" name=""/>
        <dsp:cNvSpPr/>
      </dsp:nvSpPr>
      <dsp:spPr>
        <a:xfrm rot="17350740">
          <a:off x="2514692" y="1427540"/>
          <a:ext cx="901902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901902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2943096" y="1410925"/>
        <a:ext cx="45095" cy="45095"/>
      </dsp:txXfrm>
    </dsp:sp>
    <dsp:sp modelId="{A2C12C20-E4B4-4C6E-8F69-4E4CEB48550A}">
      <dsp:nvSpPr>
        <dsp:cNvPr id="0" name=""/>
        <dsp:cNvSpPr/>
      </dsp:nvSpPr>
      <dsp:spPr>
        <a:xfrm>
          <a:off x="3113790" y="822367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>
              <a:latin typeface="+mn-lt"/>
            </a:rPr>
            <a:t>One</a:t>
          </a:r>
        </a:p>
      </dsp:txBody>
      <dsp:txXfrm>
        <a:off x="3124638" y="833215"/>
        <a:ext cx="719037" cy="348670"/>
      </dsp:txXfrm>
    </dsp:sp>
    <dsp:sp modelId="{840C42CA-288D-4F19-9008-8C25A9A9A6E0}">
      <dsp:nvSpPr>
        <dsp:cNvPr id="0" name=""/>
        <dsp:cNvSpPr/>
      </dsp:nvSpPr>
      <dsp:spPr>
        <a:xfrm>
          <a:off x="3854524" y="1001618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3995263" y="1000143"/>
        <a:ext cx="14814" cy="14814"/>
      </dsp:txXfrm>
    </dsp:sp>
    <dsp:sp modelId="{047C4575-41AF-45CD-AE71-3F3C16A46544}">
      <dsp:nvSpPr>
        <dsp:cNvPr id="0" name=""/>
        <dsp:cNvSpPr/>
      </dsp:nvSpPr>
      <dsp:spPr>
        <a:xfrm>
          <a:off x="4150817" y="822367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>
              <a:latin typeface="+mn-lt"/>
            </a:rPr>
            <a:t>Is </a:t>
          </a:r>
          <a:r>
            <a:rPr lang="el-GR" sz="600" b="1" kern="1200" dirty="0">
              <a:latin typeface="Garamond" panose="02020404030301010803" pitchFamily="18" charset="0"/>
            </a:rPr>
            <a:t>σ</a:t>
          </a:r>
          <a:r>
            <a:rPr lang="en-US" sz="600" b="1" kern="1200" dirty="0">
              <a:latin typeface="Garamond" panose="02020404030301010803" pitchFamily="18" charset="0"/>
            </a:rPr>
            <a:t> </a:t>
          </a:r>
          <a:r>
            <a:rPr lang="en-US" sz="600" b="1" kern="1200" dirty="0">
              <a:latin typeface="+mn-lt"/>
            </a:rPr>
            <a:t>known?</a:t>
          </a:r>
        </a:p>
      </dsp:txBody>
      <dsp:txXfrm>
        <a:off x="4161665" y="833215"/>
        <a:ext cx="719037" cy="348670"/>
      </dsp:txXfrm>
    </dsp:sp>
    <dsp:sp modelId="{3A3663CD-6D21-45AE-B552-0B27897E014F}">
      <dsp:nvSpPr>
        <dsp:cNvPr id="0" name=""/>
        <dsp:cNvSpPr/>
      </dsp:nvSpPr>
      <dsp:spPr>
        <a:xfrm rot="19457599">
          <a:off x="4857255" y="895137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891948"/>
        <a:ext cx="18244" cy="18244"/>
      </dsp:txXfrm>
    </dsp:sp>
    <dsp:sp modelId="{A8EBA377-02C3-4CF8-91CA-1A560F6504DC}">
      <dsp:nvSpPr>
        <dsp:cNvPr id="0" name=""/>
        <dsp:cNvSpPr/>
      </dsp:nvSpPr>
      <dsp:spPr>
        <a:xfrm>
          <a:off x="5187845" y="609406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z for a sample mean </a:t>
          </a:r>
          <a:br>
            <a:rPr lang="en-US" sz="600" b="1" kern="1200">
              <a:latin typeface="+mn-lt"/>
            </a:rPr>
          </a:br>
          <a:endParaRPr lang="en-US" sz="600" b="1" kern="1200">
            <a:latin typeface="+mn-lt"/>
          </a:endParaRPr>
        </a:p>
      </dsp:txBody>
      <dsp:txXfrm>
        <a:off x="5198693" y="620254"/>
        <a:ext cx="719037" cy="348670"/>
      </dsp:txXfrm>
    </dsp:sp>
    <dsp:sp modelId="{58482FA0-2124-488F-A348-9902A8CF4F92}">
      <dsp:nvSpPr>
        <dsp:cNvPr id="0" name=""/>
        <dsp:cNvSpPr/>
      </dsp:nvSpPr>
      <dsp:spPr>
        <a:xfrm rot="2142401">
          <a:off x="4857255" y="1108098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1104909"/>
        <a:ext cx="18244" cy="18244"/>
      </dsp:txXfrm>
    </dsp:sp>
    <dsp:sp modelId="{5A535E50-B384-4BB5-BA41-56E1762A1E71}">
      <dsp:nvSpPr>
        <dsp:cNvPr id="0" name=""/>
        <dsp:cNvSpPr/>
      </dsp:nvSpPr>
      <dsp:spPr>
        <a:xfrm>
          <a:off x="5187845" y="1035328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single sample t </a:t>
          </a:r>
          <a:br>
            <a:rPr lang="en-US" sz="600" b="1" kern="1200">
              <a:latin typeface="+mn-lt"/>
            </a:rPr>
          </a:br>
          <a:endParaRPr lang="en-US" sz="600" b="1" kern="1200">
            <a:latin typeface="+mn-lt"/>
          </a:endParaRPr>
        </a:p>
      </dsp:txBody>
      <dsp:txXfrm>
        <a:off x="5198693" y="1046176"/>
        <a:ext cx="719037" cy="348670"/>
      </dsp:txXfrm>
    </dsp:sp>
    <dsp:sp modelId="{BD524015-38F7-4BA6-98E2-9234A03FFA32}">
      <dsp:nvSpPr>
        <dsp:cNvPr id="0" name=""/>
        <dsp:cNvSpPr/>
      </dsp:nvSpPr>
      <dsp:spPr>
        <a:xfrm>
          <a:off x="2817496" y="1853462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2958236" y="1851987"/>
        <a:ext cx="14814" cy="14814"/>
      </dsp:txXfrm>
    </dsp:sp>
    <dsp:sp modelId="{6C1CA23E-5909-43DA-9CE8-8BAD06B11FC4}">
      <dsp:nvSpPr>
        <dsp:cNvPr id="0" name=""/>
        <dsp:cNvSpPr/>
      </dsp:nvSpPr>
      <dsp:spPr>
        <a:xfrm>
          <a:off x="3113790" y="1674211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Two</a:t>
          </a:r>
        </a:p>
      </dsp:txBody>
      <dsp:txXfrm>
        <a:off x="3124638" y="1685059"/>
        <a:ext cx="719037" cy="348670"/>
      </dsp:txXfrm>
    </dsp:sp>
    <dsp:sp modelId="{DCBC9326-D3B7-4D39-B164-F77AD4B5D774}">
      <dsp:nvSpPr>
        <dsp:cNvPr id="0" name=""/>
        <dsp:cNvSpPr/>
      </dsp:nvSpPr>
      <dsp:spPr>
        <a:xfrm>
          <a:off x="3854524" y="1853462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3995263" y="1851987"/>
        <a:ext cx="14814" cy="14814"/>
      </dsp:txXfrm>
    </dsp:sp>
    <dsp:sp modelId="{39DF894C-A4E5-4C63-A9E1-65152F93FB32}">
      <dsp:nvSpPr>
        <dsp:cNvPr id="0" name=""/>
        <dsp:cNvSpPr/>
      </dsp:nvSpPr>
      <dsp:spPr>
        <a:xfrm>
          <a:off x="4150817" y="1674211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Are the samples independent of each other?</a:t>
          </a:r>
        </a:p>
      </dsp:txBody>
      <dsp:txXfrm>
        <a:off x="4161665" y="1685059"/>
        <a:ext cx="719037" cy="348670"/>
      </dsp:txXfrm>
    </dsp:sp>
    <dsp:sp modelId="{EBCDE700-0E67-49AC-9F23-E69E42A3F597}">
      <dsp:nvSpPr>
        <dsp:cNvPr id="0" name=""/>
        <dsp:cNvSpPr/>
      </dsp:nvSpPr>
      <dsp:spPr>
        <a:xfrm rot="19457599">
          <a:off x="4857255" y="1746981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1743792"/>
        <a:ext cx="18244" cy="18244"/>
      </dsp:txXfrm>
    </dsp:sp>
    <dsp:sp modelId="{A3506C4B-7A2A-43DB-9254-726E67E77230}">
      <dsp:nvSpPr>
        <dsp:cNvPr id="0" name=""/>
        <dsp:cNvSpPr/>
      </dsp:nvSpPr>
      <dsp:spPr>
        <a:xfrm>
          <a:off x="5187845" y="1461250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Independent samples t</a:t>
          </a:r>
        </a:p>
      </dsp:txBody>
      <dsp:txXfrm>
        <a:off x="5198693" y="1472098"/>
        <a:ext cx="719037" cy="348670"/>
      </dsp:txXfrm>
    </dsp:sp>
    <dsp:sp modelId="{375C712C-EFAB-45B2-B195-2E450826D030}">
      <dsp:nvSpPr>
        <dsp:cNvPr id="0" name=""/>
        <dsp:cNvSpPr/>
      </dsp:nvSpPr>
      <dsp:spPr>
        <a:xfrm rot="2142401">
          <a:off x="4857255" y="1959942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1956752"/>
        <a:ext cx="18244" cy="18244"/>
      </dsp:txXfrm>
    </dsp:sp>
    <dsp:sp modelId="{D1301FB2-0E29-49E9-BE0E-97E8E7D3A5F2}">
      <dsp:nvSpPr>
        <dsp:cNvPr id="0" name=""/>
        <dsp:cNvSpPr/>
      </dsp:nvSpPr>
      <dsp:spPr>
        <a:xfrm>
          <a:off x="5187845" y="1887172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Related samples t</a:t>
          </a:r>
        </a:p>
      </dsp:txBody>
      <dsp:txXfrm>
        <a:off x="5198693" y="1898020"/>
        <a:ext cx="719037" cy="348670"/>
      </dsp:txXfrm>
    </dsp:sp>
    <dsp:sp modelId="{315E5129-B1BD-436F-9655-E2422026D1C3}">
      <dsp:nvSpPr>
        <dsp:cNvPr id="0" name=""/>
        <dsp:cNvSpPr/>
      </dsp:nvSpPr>
      <dsp:spPr>
        <a:xfrm rot="4249260">
          <a:off x="2514692" y="2279383"/>
          <a:ext cx="901902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901902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2943096" y="2262769"/>
        <a:ext cx="45095" cy="45095"/>
      </dsp:txXfrm>
    </dsp:sp>
    <dsp:sp modelId="{FE731178-CE8D-434F-922A-EF80F6B0C974}">
      <dsp:nvSpPr>
        <dsp:cNvPr id="0" name=""/>
        <dsp:cNvSpPr/>
      </dsp:nvSpPr>
      <dsp:spPr>
        <a:xfrm>
          <a:off x="3113790" y="2526055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Three or More</a:t>
          </a:r>
        </a:p>
      </dsp:txBody>
      <dsp:txXfrm>
        <a:off x="3124638" y="2536903"/>
        <a:ext cx="719037" cy="348670"/>
      </dsp:txXfrm>
    </dsp:sp>
    <dsp:sp modelId="{5087B3AF-508D-4DF6-96CF-33AD6BFD6FD7}">
      <dsp:nvSpPr>
        <dsp:cNvPr id="0" name=""/>
        <dsp:cNvSpPr/>
      </dsp:nvSpPr>
      <dsp:spPr>
        <a:xfrm>
          <a:off x="3854524" y="2705305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3995263" y="2703831"/>
        <a:ext cx="14814" cy="14814"/>
      </dsp:txXfrm>
    </dsp:sp>
    <dsp:sp modelId="{4D6F5598-81E6-432E-AE28-C7634C2ACEB8}">
      <dsp:nvSpPr>
        <dsp:cNvPr id="0" name=""/>
        <dsp:cNvSpPr/>
      </dsp:nvSpPr>
      <dsp:spPr>
        <a:xfrm>
          <a:off x="4150817" y="2526055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Is there more than one IV/grouping variable?</a:t>
          </a:r>
        </a:p>
      </dsp:txBody>
      <dsp:txXfrm>
        <a:off x="4161665" y="2536903"/>
        <a:ext cx="719037" cy="348670"/>
      </dsp:txXfrm>
    </dsp:sp>
    <dsp:sp modelId="{F4F6C52E-E936-456E-B345-BFF50CF9E300}">
      <dsp:nvSpPr>
        <dsp:cNvPr id="0" name=""/>
        <dsp:cNvSpPr/>
      </dsp:nvSpPr>
      <dsp:spPr>
        <a:xfrm rot="19457599">
          <a:off x="4857255" y="2598825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2595635"/>
        <a:ext cx="18244" cy="18244"/>
      </dsp:txXfrm>
    </dsp:sp>
    <dsp:sp modelId="{06945593-5834-4AD9-8D79-D222970573FE}">
      <dsp:nvSpPr>
        <dsp:cNvPr id="0" name=""/>
        <dsp:cNvSpPr/>
      </dsp:nvSpPr>
      <dsp:spPr>
        <a:xfrm>
          <a:off x="5187845" y="2313094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Two-way ANOVA</a:t>
          </a:r>
        </a:p>
      </dsp:txBody>
      <dsp:txXfrm>
        <a:off x="5198693" y="2323942"/>
        <a:ext cx="719037" cy="348670"/>
      </dsp:txXfrm>
    </dsp:sp>
    <dsp:sp modelId="{CA6CBF99-86A0-481E-B836-BCC1DB9183CC}">
      <dsp:nvSpPr>
        <dsp:cNvPr id="0" name=""/>
        <dsp:cNvSpPr/>
      </dsp:nvSpPr>
      <dsp:spPr>
        <a:xfrm rot="2142401">
          <a:off x="4857255" y="2811786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2808596"/>
        <a:ext cx="18244" cy="18244"/>
      </dsp:txXfrm>
    </dsp:sp>
    <dsp:sp modelId="{2A642F80-DB20-4315-AF01-878D2DF8A131}">
      <dsp:nvSpPr>
        <dsp:cNvPr id="0" name=""/>
        <dsp:cNvSpPr/>
      </dsp:nvSpPr>
      <dsp:spPr>
        <a:xfrm>
          <a:off x="5187845" y="2739016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>
              <a:latin typeface="+mn-lt"/>
            </a:rPr>
            <a:t>One-Way ANOVA</a:t>
          </a:r>
        </a:p>
      </dsp:txBody>
      <dsp:txXfrm>
        <a:off x="5198693" y="2749864"/>
        <a:ext cx="719037" cy="348670"/>
      </dsp:txXfrm>
    </dsp:sp>
    <dsp:sp modelId="{9198A7FA-FBCC-4A83-84C5-8AFF563B6341}">
      <dsp:nvSpPr>
        <dsp:cNvPr id="0" name=""/>
        <dsp:cNvSpPr/>
      </dsp:nvSpPr>
      <dsp:spPr>
        <a:xfrm rot="4506217">
          <a:off x="315303" y="3524216"/>
          <a:ext cx="1152571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1152571" y="593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862774" y="3501334"/>
        <a:ext cx="57628" cy="57628"/>
      </dsp:txXfrm>
    </dsp:sp>
    <dsp:sp modelId="{F1B7292B-7954-48D1-93A8-1CC6DED02711}">
      <dsp:nvSpPr>
        <dsp:cNvPr id="0" name=""/>
        <dsp:cNvSpPr/>
      </dsp:nvSpPr>
      <dsp:spPr>
        <a:xfrm>
          <a:off x="1039735" y="3901883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No</a:t>
          </a:r>
        </a:p>
      </dsp:txBody>
      <dsp:txXfrm>
        <a:off x="1050583" y="3912731"/>
        <a:ext cx="719037" cy="348670"/>
      </dsp:txXfrm>
    </dsp:sp>
    <dsp:sp modelId="{2DE4002E-C862-4FE0-98A5-DF7F21260B87}">
      <dsp:nvSpPr>
        <dsp:cNvPr id="0" name=""/>
        <dsp:cNvSpPr/>
      </dsp:nvSpPr>
      <dsp:spPr>
        <a:xfrm>
          <a:off x="1780469" y="4081134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1921209" y="4079659"/>
        <a:ext cx="14814" cy="14814"/>
      </dsp:txXfrm>
    </dsp:sp>
    <dsp:sp modelId="{8CB9B7C3-F0BD-4228-A8F9-0AC3E03A1C08}">
      <dsp:nvSpPr>
        <dsp:cNvPr id="0" name=""/>
        <dsp:cNvSpPr/>
      </dsp:nvSpPr>
      <dsp:spPr>
        <a:xfrm>
          <a:off x="2076763" y="3901883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Are the data frequency counts?</a:t>
          </a:r>
        </a:p>
      </dsp:txBody>
      <dsp:txXfrm>
        <a:off x="2087611" y="3912731"/>
        <a:ext cx="719037" cy="348670"/>
      </dsp:txXfrm>
    </dsp:sp>
    <dsp:sp modelId="{2CD9A8FF-AA44-4042-831D-3B79FC58CC5C}">
      <dsp:nvSpPr>
        <dsp:cNvPr id="0" name=""/>
        <dsp:cNvSpPr/>
      </dsp:nvSpPr>
      <dsp:spPr>
        <a:xfrm rot="17969190">
          <a:off x="2664666" y="3819142"/>
          <a:ext cx="601955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601955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2950594" y="3810025"/>
        <a:ext cx="30097" cy="30097"/>
      </dsp:txXfrm>
    </dsp:sp>
    <dsp:sp modelId="{DE4A1F0A-6D00-4D22-AF43-196194B79428}">
      <dsp:nvSpPr>
        <dsp:cNvPr id="0" name=""/>
        <dsp:cNvSpPr/>
      </dsp:nvSpPr>
      <dsp:spPr>
        <a:xfrm>
          <a:off x="3113790" y="3377898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Yes</a:t>
          </a:r>
        </a:p>
      </dsp:txBody>
      <dsp:txXfrm>
        <a:off x="3124638" y="3388746"/>
        <a:ext cx="719037" cy="348670"/>
      </dsp:txXfrm>
    </dsp:sp>
    <dsp:sp modelId="{8612D15B-56FA-4195-B764-E7B6C3E8046A}">
      <dsp:nvSpPr>
        <dsp:cNvPr id="0" name=""/>
        <dsp:cNvSpPr/>
      </dsp:nvSpPr>
      <dsp:spPr>
        <a:xfrm>
          <a:off x="3854524" y="3557149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3995263" y="3555675"/>
        <a:ext cx="14814" cy="14814"/>
      </dsp:txXfrm>
    </dsp:sp>
    <dsp:sp modelId="{B671B166-5E9A-4DC7-A7E6-7B8FBF18D8CA}">
      <dsp:nvSpPr>
        <dsp:cNvPr id="0" name=""/>
        <dsp:cNvSpPr/>
      </dsp:nvSpPr>
      <dsp:spPr>
        <a:xfrm>
          <a:off x="4150817" y="3377898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/>
            <a:t>Is there more than one IV/grouping variable?</a:t>
          </a:r>
        </a:p>
      </dsp:txBody>
      <dsp:txXfrm>
        <a:off x="4161665" y="3388746"/>
        <a:ext cx="719037" cy="348670"/>
      </dsp:txXfrm>
    </dsp:sp>
    <dsp:sp modelId="{072A0C06-1F9A-4D7F-8BC6-02A5351AF462}">
      <dsp:nvSpPr>
        <dsp:cNvPr id="0" name=""/>
        <dsp:cNvSpPr/>
      </dsp:nvSpPr>
      <dsp:spPr>
        <a:xfrm rot="19457599">
          <a:off x="4857255" y="3450669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3447479"/>
        <a:ext cx="18244" cy="18244"/>
      </dsp:txXfrm>
    </dsp:sp>
    <dsp:sp modelId="{635A0532-B64A-46D1-9378-D234A038DD67}">
      <dsp:nvSpPr>
        <dsp:cNvPr id="0" name=""/>
        <dsp:cNvSpPr/>
      </dsp:nvSpPr>
      <dsp:spPr>
        <a:xfrm>
          <a:off x="5187845" y="3164937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Chi-Square Test of Independence</a:t>
          </a:r>
        </a:p>
      </dsp:txBody>
      <dsp:txXfrm>
        <a:off x="5198693" y="3175785"/>
        <a:ext cx="719037" cy="348670"/>
      </dsp:txXfrm>
    </dsp:sp>
    <dsp:sp modelId="{A6724A8E-DBD7-4E97-B784-8E3AF5D837CE}">
      <dsp:nvSpPr>
        <dsp:cNvPr id="0" name=""/>
        <dsp:cNvSpPr/>
      </dsp:nvSpPr>
      <dsp:spPr>
        <a:xfrm rot="2142401">
          <a:off x="4857255" y="3663630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3660440"/>
        <a:ext cx="18244" cy="18244"/>
      </dsp:txXfrm>
    </dsp:sp>
    <dsp:sp modelId="{13E4B612-61EE-4157-99EA-5B8CA1A484FF}">
      <dsp:nvSpPr>
        <dsp:cNvPr id="0" name=""/>
        <dsp:cNvSpPr/>
      </dsp:nvSpPr>
      <dsp:spPr>
        <a:xfrm>
          <a:off x="5187845" y="3590859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Chi-Square Goodness of Fit</a:t>
          </a:r>
        </a:p>
      </dsp:txBody>
      <dsp:txXfrm>
        <a:off x="5198693" y="3601707"/>
        <a:ext cx="719037" cy="348670"/>
      </dsp:txXfrm>
    </dsp:sp>
    <dsp:sp modelId="{61700167-5C0C-4FB0-81C2-4E49F0063EA2}">
      <dsp:nvSpPr>
        <dsp:cNvPr id="0" name=""/>
        <dsp:cNvSpPr/>
      </dsp:nvSpPr>
      <dsp:spPr>
        <a:xfrm rot="3630810">
          <a:off x="2664666" y="4343127"/>
          <a:ext cx="601955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601955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2950594" y="4334010"/>
        <a:ext cx="30097" cy="30097"/>
      </dsp:txXfrm>
    </dsp:sp>
    <dsp:sp modelId="{87788EE8-66F8-461F-868C-5A3D2719891B}">
      <dsp:nvSpPr>
        <dsp:cNvPr id="0" name=""/>
        <dsp:cNvSpPr/>
      </dsp:nvSpPr>
      <dsp:spPr>
        <a:xfrm>
          <a:off x="3113790" y="4425868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No</a:t>
          </a:r>
        </a:p>
      </dsp:txBody>
      <dsp:txXfrm>
        <a:off x="3124638" y="4436716"/>
        <a:ext cx="719037" cy="348670"/>
      </dsp:txXfrm>
    </dsp:sp>
    <dsp:sp modelId="{A3CBB12D-035C-4679-A8A7-40FA77E89AEC}">
      <dsp:nvSpPr>
        <dsp:cNvPr id="0" name=""/>
        <dsp:cNvSpPr/>
      </dsp:nvSpPr>
      <dsp:spPr>
        <a:xfrm>
          <a:off x="3854524" y="4605119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3995263" y="4603644"/>
        <a:ext cx="14814" cy="14814"/>
      </dsp:txXfrm>
    </dsp:sp>
    <dsp:sp modelId="{D4792AEC-6167-47BE-9EA5-83200E52A359}">
      <dsp:nvSpPr>
        <dsp:cNvPr id="0" name=""/>
        <dsp:cNvSpPr/>
      </dsp:nvSpPr>
      <dsp:spPr>
        <a:xfrm>
          <a:off x="4150817" y="4361261"/>
          <a:ext cx="740733" cy="4995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Are  both variables interval/ratio or is at least 1 ordinal?</a:t>
          </a:r>
        </a:p>
      </dsp:txBody>
      <dsp:txXfrm>
        <a:off x="4165449" y="4375893"/>
        <a:ext cx="711469" cy="470316"/>
      </dsp:txXfrm>
    </dsp:sp>
    <dsp:sp modelId="{76859FD8-2835-46DB-AA55-71BC0F70AEE6}">
      <dsp:nvSpPr>
        <dsp:cNvPr id="0" name=""/>
        <dsp:cNvSpPr/>
      </dsp:nvSpPr>
      <dsp:spPr>
        <a:xfrm rot="19457599">
          <a:off x="4857255" y="4498639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4495449"/>
        <a:ext cx="18244" cy="18244"/>
      </dsp:txXfrm>
    </dsp:sp>
    <dsp:sp modelId="{0C7C64E7-8B94-4CD8-BFF3-9AE519E315B4}">
      <dsp:nvSpPr>
        <dsp:cNvPr id="0" name=""/>
        <dsp:cNvSpPr/>
      </dsp:nvSpPr>
      <dsp:spPr>
        <a:xfrm>
          <a:off x="5187845" y="4212907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Both interval/ratio</a:t>
          </a:r>
        </a:p>
      </dsp:txBody>
      <dsp:txXfrm>
        <a:off x="5198693" y="4223755"/>
        <a:ext cx="719037" cy="348670"/>
      </dsp:txXfrm>
    </dsp:sp>
    <dsp:sp modelId="{5C1931C4-1E16-4419-99B3-ABA272A2C5AC}">
      <dsp:nvSpPr>
        <dsp:cNvPr id="0" name=""/>
        <dsp:cNvSpPr/>
      </dsp:nvSpPr>
      <dsp:spPr>
        <a:xfrm>
          <a:off x="5928578" y="4392158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6069318" y="4390683"/>
        <a:ext cx="14814" cy="14814"/>
      </dsp:txXfrm>
    </dsp:sp>
    <dsp:sp modelId="{75660ED9-8253-4F0B-97A5-013A857197DF}">
      <dsp:nvSpPr>
        <dsp:cNvPr id="0" name=""/>
        <dsp:cNvSpPr/>
      </dsp:nvSpPr>
      <dsp:spPr>
        <a:xfrm>
          <a:off x="6224872" y="4212907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Are you trying to predict one variable from another?</a:t>
          </a:r>
        </a:p>
      </dsp:txBody>
      <dsp:txXfrm>
        <a:off x="6235720" y="4223755"/>
        <a:ext cx="719037" cy="348670"/>
      </dsp:txXfrm>
    </dsp:sp>
    <dsp:sp modelId="{887BD23B-CE39-4B1D-8CD4-814F9C62935F}">
      <dsp:nvSpPr>
        <dsp:cNvPr id="0" name=""/>
        <dsp:cNvSpPr/>
      </dsp:nvSpPr>
      <dsp:spPr>
        <a:xfrm rot="19457599">
          <a:off x="6931309" y="4285678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7104630" y="4282488"/>
        <a:ext cx="18244" cy="18244"/>
      </dsp:txXfrm>
    </dsp:sp>
    <dsp:sp modelId="{B5F12854-7A6B-4DCA-9E8D-7631F3ABE2CC}">
      <dsp:nvSpPr>
        <dsp:cNvPr id="0" name=""/>
        <dsp:cNvSpPr/>
      </dsp:nvSpPr>
      <dsp:spPr>
        <a:xfrm>
          <a:off x="7261899" y="4016781"/>
          <a:ext cx="740733" cy="3366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Regression</a:t>
          </a:r>
        </a:p>
      </dsp:txBody>
      <dsp:txXfrm>
        <a:off x="7271760" y="4026642"/>
        <a:ext cx="721011" cy="316974"/>
      </dsp:txXfrm>
    </dsp:sp>
    <dsp:sp modelId="{9FEDACC3-96F5-4089-8207-9D7D5E07D78E}">
      <dsp:nvSpPr>
        <dsp:cNvPr id="0" name=""/>
        <dsp:cNvSpPr/>
      </dsp:nvSpPr>
      <dsp:spPr>
        <a:xfrm rot="2010109">
          <a:off x="6936090" y="4490221"/>
          <a:ext cx="355324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55324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7104869" y="4487271"/>
        <a:ext cx="17766" cy="17766"/>
      </dsp:txXfrm>
    </dsp:sp>
    <dsp:sp modelId="{8E36CC2A-CF7E-46FB-834D-C41B6B53F1D3}">
      <dsp:nvSpPr>
        <dsp:cNvPr id="0" name=""/>
        <dsp:cNvSpPr/>
      </dsp:nvSpPr>
      <dsp:spPr>
        <a:xfrm>
          <a:off x="7261899" y="4409033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Pearson correlation</a:t>
          </a:r>
        </a:p>
      </dsp:txBody>
      <dsp:txXfrm>
        <a:off x="7272747" y="4419881"/>
        <a:ext cx="719037" cy="348670"/>
      </dsp:txXfrm>
    </dsp:sp>
    <dsp:sp modelId="{A482935D-BD72-4846-AC52-BF6558ED7600}">
      <dsp:nvSpPr>
        <dsp:cNvPr id="0" name=""/>
        <dsp:cNvSpPr/>
      </dsp:nvSpPr>
      <dsp:spPr>
        <a:xfrm rot="2142401">
          <a:off x="4857255" y="4711600"/>
          <a:ext cx="364886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364886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5030576" y="4708410"/>
        <a:ext cx="18244" cy="18244"/>
      </dsp:txXfrm>
    </dsp:sp>
    <dsp:sp modelId="{C42901D2-A441-4B0D-966D-3F9B9633C847}">
      <dsp:nvSpPr>
        <dsp:cNvPr id="0" name=""/>
        <dsp:cNvSpPr/>
      </dsp:nvSpPr>
      <dsp:spPr>
        <a:xfrm>
          <a:off x="5187845" y="4638829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At least one is ordinal</a:t>
          </a:r>
        </a:p>
      </dsp:txBody>
      <dsp:txXfrm>
        <a:off x="5198693" y="4649677"/>
        <a:ext cx="719037" cy="348670"/>
      </dsp:txXfrm>
    </dsp:sp>
    <dsp:sp modelId="{865D11B3-C564-48DC-9898-87906AD5CA5A}">
      <dsp:nvSpPr>
        <dsp:cNvPr id="0" name=""/>
        <dsp:cNvSpPr/>
      </dsp:nvSpPr>
      <dsp:spPr>
        <a:xfrm>
          <a:off x="5928578" y="4818080"/>
          <a:ext cx="296293" cy="11865"/>
        </a:xfrm>
        <a:custGeom>
          <a:avLst/>
          <a:gdLst/>
          <a:ahLst/>
          <a:cxnLst/>
          <a:rect l="0" t="0" r="0" b="0"/>
          <a:pathLst>
            <a:path>
              <a:moveTo>
                <a:pt x="0" y="5932"/>
              </a:moveTo>
              <a:lnTo>
                <a:pt x="296293" y="59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/>
        </a:p>
      </dsp:txBody>
      <dsp:txXfrm>
        <a:off x="6069318" y="4816605"/>
        <a:ext cx="14814" cy="14814"/>
      </dsp:txXfrm>
    </dsp:sp>
    <dsp:sp modelId="{ACF256E8-DF02-472C-A046-98DD77DD53C2}">
      <dsp:nvSpPr>
        <dsp:cNvPr id="0" name=""/>
        <dsp:cNvSpPr/>
      </dsp:nvSpPr>
      <dsp:spPr>
        <a:xfrm>
          <a:off x="6224872" y="4638829"/>
          <a:ext cx="740733" cy="3703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/>
            <a:t>Spearman correlation </a:t>
          </a:r>
        </a:p>
      </dsp:txBody>
      <dsp:txXfrm>
        <a:off x="6235720" y="4649677"/>
        <a:ext cx="719037" cy="34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0.70827</cdr:x>
      <cdr:y>0.21096</cdr:y>
    </cdr:from>
    <cdr:to>
      <cdr:x>0.71781</cdr:x>
      <cdr:y>0.76246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826675" y="604823"/>
          <a:ext cx="38074" cy="158116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8BDB9-B9FB-49D2-B49E-4CDEA2364FD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40AF1-1D20-425E-B93A-F94D697CA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</a:t>
            </a:r>
            <a:r>
              <a:rPr lang="en-US" baseline="0" dirty="0" smtClean="0"/>
              <a:t> treatment does not work at all </a:t>
            </a:r>
            <a:r>
              <a:rPr lang="en-US" b="1" baseline="0" dirty="0" smtClean="0"/>
              <a:t>the mean difference should be close to zero</a:t>
            </a:r>
          </a:p>
          <a:p>
            <a:endParaRPr lang="en-US" b="1" baseline="0" dirty="0" smtClean="0"/>
          </a:p>
          <a:p>
            <a:r>
              <a:rPr lang="en-US" b="0" dirty="0" smtClean="0"/>
              <a:t>If the mean difference is NOT zero,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we compute the obtained repeated t, determine if probability of that </a:t>
            </a:r>
            <a:r>
              <a:rPr lang="en-US" b="1" i="1" baseline="0" dirty="0" smtClean="0"/>
              <a:t>t</a:t>
            </a:r>
            <a:r>
              <a:rPr lang="en-US" b="1" baseline="0" dirty="0" smtClean="0"/>
              <a:t> is low if the null is true.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0AF1-1D20-425E-B93A-F94D697CA2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really</a:t>
            </a:r>
            <a:r>
              <a:rPr lang="en-US" baseline="0" dirty="0" smtClean="0"/>
              <a:t> common mistake student make is not using the difference scores when computing the repeated t.  Stress that they need to use the difference scores NOT the </a:t>
            </a:r>
            <a:r>
              <a:rPr lang="en-US" baseline="0" smtClean="0"/>
              <a:t>raw scores.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0AF1-1D20-425E-B93A-F94D697CA2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in Appendix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0AF1-1D20-425E-B93A-F94D697CA2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5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in Appendix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0AF1-1D20-425E-B93A-F94D697CA2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34534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114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14" y="184694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5FF9-A827-4D10-BA1C-E7BE36E47A2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35C0-2570-42A6-8BCD-5124855E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9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629" y="4640366"/>
            <a:ext cx="7772400" cy="7021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9.1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74" y="5413724"/>
            <a:ext cx="8383426" cy="127192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testing with the related samples t test (or dependent t test)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4" y="0"/>
            <a:ext cx="7323747" cy="48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vs </a:t>
            </a:r>
            <a:r>
              <a:rPr lang="en-US" dirty="0" smtClean="0"/>
              <a:t>matched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Repeated</a:t>
            </a:r>
          </a:p>
          <a:p>
            <a:pPr lvl="1"/>
            <a:r>
              <a:rPr lang="en-US" dirty="0"/>
              <a:t>Measure the same people twice on a DV</a:t>
            </a:r>
          </a:p>
          <a:p>
            <a:r>
              <a:rPr lang="en-US" dirty="0"/>
              <a:t>Matched</a:t>
            </a:r>
          </a:p>
          <a:p>
            <a:pPr lvl="1"/>
            <a:r>
              <a:rPr lang="en-US" dirty="0"/>
              <a:t>Obtain two samples of people that are matched on some important variable (e.g., pre-drug memory score)</a:t>
            </a:r>
          </a:p>
          <a:p>
            <a:pPr lvl="1"/>
            <a:r>
              <a:rPr lang="en-US" dirty="0"/>
              <a:t>One person from each matched pair receives the treatment and the other  does not; both are then measured on the DV</a:t>
            </a:r>
          </a:p>
          <a:p>
            <a:pPr lvl="1"/>
            <a:endParaRPr lang="en-US" dirty="0"/>
          </a:p>
          <a:p>
            <a:r>
              <a:rPr lang="en-US" dirty="0"/>
              <a:t>Repeated and matched t tests are computed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12829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320674"/>
            <a:ext cx="7886700" cy="901375"/>
          </a:xfrm>
        </p:spPr>
        <p:txBody>
          <a:bodyPr/>
          <a:lstStyle/>
          <a:p>
            <a:r>
              <a:rPr lang="en-US" dirty="0"/>
              <a:t>Choosing the </a:t>
            </a:r>
            <a:r>
              <a:rPr lang="en-US" dirty="0" smtClean="0"/>
              <a:t>correct statistic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996485"/>
              </p:ext>
            </p:extLst>
          </p:nvPr>
        </p:nvGraphicFramePr>
        <p:xfrm>
          <a:off x="1173184" y="1835745"/>
          <a:ext cx="7042559" cy="483108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876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6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169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Statistics for Comparing Means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7623" marB="2762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</a:rPr>
                        <a:t>Goal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7623" marB="2762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</a:rPr>
                        <a:t>Statistic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7623" marB="2762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9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0">
                          <a:effectLst/>
                        </a:rPr>
                        <a:t>Compare a sample mean to a population mean or other value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7623" marB="276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Use a </a:t>
                      </a:r>
                      <a:r>
                        <a:rPr lang="en-US" sz="2200" u="sng" dirty="0">
                          <a:effectLst/>
                        </a:rPr>
                        <a:t>z for a sample mean</a:t>
                      </a:r>
                      <a:r>
                        <a:rPr lang="en-US" sz="2200" dirty="0">
                          <a:effectLst/>
                        </a:rPr>
                        <a:t> if σ is known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Use a </a:t>
                      </a:r>
                      <a:r>
                        <a:rPr lang="en-US" sz="2200" u="sng" dirty="0">
                          <a:effectLst/>
                        </a:rPr>
                        <a:t>single sample t</a:t>
                      </a:r>
                      <a:r>
                        <a:rPr lang="en-US" sz="2200" dirty="0">
                          <a:effectLst/>
                        </a:rPr>
                        <a:t> if σ is unknown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7623" marB="2762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4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0" dirty="0">
                          <a:effectLst/>
                        </a:rPr>
                        <a:t>Compare two sample means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27623" marB="2762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/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Use a </a:t>
                      </a:r>
                      <a:r>
                        <a:rPr lang="en-US" sz="2200" u="sng" dirty="0">
                          <a:effectLst/>
                        </a:rPr>
                        <a:t>related samples t</a:t>
                      </a:r>
                      <a:r>
                        <a:rPr lang="en-US" sz="2200" dirty="0">
                          <a:effectLst/>
                        </a:rPr>
                        <a:t> if the two samples are related (either matched or repeated measures)</a:t>
                      </a:r>
                    </a:p>
                  </a:txBody>
                  <a:tcPr marL="54769" marR="54769" marT="27623" marB="2762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</a:t>
            </a:r>
            <a:r>
              <a:rPr lang="en-US" dirty="0" smtClean="0"/>
              <a:t>correct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Repeated/Related samples t</a:t>
            </a:r>
          </a:p>
          <a:p>
            <a:pPr lvl="1"/>
            <a:r>
              <a:rPr lang="en-US" dirty="0"/>
              <a:t>The IV defines two matched samples and the DV is measured on an interval/ratio scale.</a:t>
            </a:r>
          </a:p>
          <a:p>
            <a:pPr lvl="1"/>
            <a:r>
              <a:rPr lang="en-US" dirty="0"/>
              <a:t>The IV defines one sample, the DV is measured on an interval/ratio scale, and the DV is measured twice, once before and once after treatment. </a:t>
            </a:r>
          </a:p>
          <a:p>
            <a:r>
              <a:rPr lang="en-US" dirty="0"/>
              <a:t>Single sample t</a:t>
            </a:r>
          </a:p>
          <a:p>
            <a:pPr lvl="1"/>
            <a:r>
              <a:rPr lang="en-US" dirty="0"/>
              <a:t>The IV defines one sample, the DV is measured on an interval/ratio scale and you do not know the population standard deviation. </a:t>
            </a:r>
          </a:p>
          <a:p>
            <a:r>
              <a:rPr lang="en-US" dirty="0"/>
              <a:t>z for a sample mean</a:t>
            </a:r>
          </a:p>
          <a:p>
            <a:pPr lvl="1"/>
            <a:r>
              <a:rPr lang="en-US" dirty="0"/>
              <a:t>The IV defines one sample, the DV is measured on an interval/ratio scale and you know the population standard deviation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1298893"/>
              </p:ext>
            </p:extLst>
          </p:nvPr>
        </p:nvGraphicFramePr>
        <p:xfrm>
          <a:off x="907124" y="637556"/>
          <a:ext cx="8005342" cy="5618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10787" y="1224109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787" y="2103172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787" y="2978385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787" y="3772806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1043" y="4595959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1043" y="5046015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787" y="4197166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787" y="3360420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0787" y="2514670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787" y="1663640"/>
            <a:ext cx="3270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980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82" y="296760"/>
            <a:ext cx="7886700" cy="1325563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9.1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82" y="1868354"/>
            <a:ext cx="7886700" cy="4351338"/>
          </a:xfrm>
        </p:spPr>
        <p:txBody>
          <a:bodyPr/>
          <a:lstStyle/>
          <a:p>
            <a:r>
              <a:rPr lang="en-US" dirty="0"/>
              <a:t>Determine if a 1- or 2-tailed significance test is appropriate</a:t>
            </a:r>
          </a:p>
          <a:p>
            <a:r>
              <a:rPr lang="en-US" dirty="0"/>
              <a:t>Conduct all 6 steps of a significance test using a related samples t</a:t>
            </a:r>
          </a:p>
          <a:p>
            <a:r>
              <a:rPr lang="en-US" dirty="0"/>
              <a:t>Produce SPSS output and interpret related sample t test results</a:t>
            </a:r>
          </a:p>
          <a:p>
            <a:r>
              <a:rPr lang="en-US" dirty="0"/>
              <a:t>Select the correct statistical test for different situations  </a:t>
            </a:r>
          </a:p>
        </p:txBody>
      </p:sp>
    </p:spTree>
    <p:extLst>
      <p:ext uri="{BB962C8B-B14F-4D97-AF65-F5344CB8AC3E}">
        <p14:creationId xmlns:p14="http://schemas.microsoft.com/office/powerpoint/2010/main" val="18988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734" y="449079"/>
            <a:ext cx="7886700" cy="1325563"/>
          </a:xfrm>
        </p:spPr>
        <p:txBody>
          <a:bodyPr/>
          <a:lstStyle/>
          <a:p>
            <a:r>
              <a:rPr lang="en-US" dirty="0"/>
              <a:t>Logic of the repeated samples t</a:t>
            </a:r>
          </a:p>
        </p:txBody>
      </p:sp>
      <p:sp>
        <p:nvSpPr>
          <p:cNvPr id="4" name="Oval 3"/>
          <p:cNvSpPr/>
          <p:nvPr/>
        </p:nvSpPr>
        <p:spPr>
          <a:xfrm>
            <a:off x="802790" y="2853310"/>
            <a:ext cx="2206128" cy="25283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19526" y="3786524"/>
            <a:ext cx="17351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Population</a:t>
            </a:r>
          </a:p>
        </p:txBody>
      </p:sp>
      <p:sp>
        <p:nvSpPr>
          <p:cNvPr id="6" name="Oval 5"/>
          <p:cNvSpPr/>
          <p:nvPr/>
        </p:nvSpPr>
        <p:spPr>
          <a:xfrm>
            <a:off x="4540260" y="3520615"/>
            <a:ext cx="1288973" cy="11319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741320" y="3740357"/>
            <a:ext cx="1087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Measure </a:t>
            </a:r>
            <a:r>
              <a:rPr lang="en-US" sz="1350" dirty="0" err="1"/>
              <a:t>M</a:t>
            </a:r>
            <a:r>
              <a:rPr lang="en-US" sz="1350" baseline="-25000" dirty="0" err="1"/>
              <a:t>before</a:t>
            </a:r>
            <a:endParaRPr lang="en-US" sz="1350" dirty="0"/>
          </a:p>
        </p:txBody>
      </p:sp>
      <p:sp>
        <p:nvSpPr>
          <p:cNvPr id="8" name="Oval 7"/>
          <p:cNvSpPr/>
          <p:nvPr/>
        </p:nvSpPr>
        <p:spPr>
          <a:xfrm>
            <a:off x="7115455" y="3396878"/>
            <a:ext cx="1181559" cy="1123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6482" y="3910542"/>
            <a:ext cx="12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0291" y="3577079"/>
            <a:ext cx="17351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Treatment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9690" y="3630782"/>
            <a:ext cx="1087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Measure</a:t>
            </a:r>
          </a:p>
          <a:p>
            <a:r>
              <a:rPr lang="en-US" sz="1350" dirty="0" err="1"/>
              <a:t>M</a:t>
            </a:r>
            <a:r>
              <a:rPr lang="en-US" sz="1350" baseline="-25000" dirty="0" err="1"/>
              <a:t>after</a:t>
            </a:r>
            <a:endParaRPr lang="en-US" sz="135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08918" y="3968768"/>
            <a:ext cx="1531342" cy="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2556" y="3671404"/>
            <a:ext cx="17351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Sample of size 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7297" y="1835232"/>
            <a:ext cx="362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treatment does NOT work at all, what do you expect the mean difference between </a:t>
            </a:r>
            <a:r>
              <a:rPr lang="en-US" dirty="0" err="1"/>
              <a:t>M</a:t>
            </a:r>
            <a:r>
              <a:rPr lang="en-US" baseline="-25000" dirty="0" err="1"/>
              <a:t>before</a:t>
            </a:r>
            <a:r>
              <a:rPr lang="en-US" dirty="0"/>
              <a:t> and </a:t>
            </a:r>
            <a:r>
              <a:rPr lang="en-US" dirty="0" err="1"/>
              <a:t>M</a:t>
            </a:r>
            <a:r>
              <a:rPr lang="en-US" baseline="-25000" dirty="0" err="1"/>
              <a:t>after</a:t>
            </a:r>
            <a:r>
              <a:rPr lang="en-US" dirty="0"/>
              <a:t> to be?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6004" y="5023891"/>
            <a:ext cx="387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(</a:t>
            </a:r>
            <a:r>
              <a:rPr lang="en-US" dirty="0" err="1"/>
              <a:t>M</a:t>
            </a:r>
            <a:r>
              <a:rPr lang="en-US" baseline="-25000" dirty="0" err="1"/>
              <a:t>before</a:t>
            </a:r>
            <a:r>
              <a:rPr lang="en-US" dirty="0"/>
              <a:t> – </a:t>
            </a:r>
            <a:r>
              <a:rPr lang="en-US" dirty="0" err="1"/>
              <a:t>M</a:t>
            </a:r>
            <a:r>
              <a:rPr lang="en-US" baseline="-25000" dirty="0" err="1"/>
              <a:t>after</a:t>
            </a:r>
            <a:r>
              <a:rPr lang="en-US" baseline="-25000" dirty="0"/>
              <a:t> </a:t>
            </a:r>
            <a:r>
              <a:rPr lang="en-US" dirty="0"/>
              <a:t>) is NOT zero, is the difference likely created by sampling error or the treatment?</a:t>
            </a:r>
          </a:p>
        </p:txBody>
      </p:sp>
    </p:spTree>
    <p:extLst>
      <p:ext uri="{BB962C8B-B14F-4D97-AF65-F5344CB8AC3E}">
        <p14:creationId xmlns:p14="http://schemas.microsoft.com/office/powerpoint/2010/main" val="7447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320674"/>
            <a:ext cx="7886700" cy="79882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4" y="1276527"/>
            <a:ext cx="7886700" cy="5235368"/>
          </a:xfrm>
        </p:spPr>
        <p:txBody>
          <a:bodyPr>
            <a:noAutofit/>
          </a:bodyPr>
          <a:lstStyle/>
          <a:p>
            <a:r>
              <a:rPr lang="en-US" sz="2000" dirty="0"/>
              <a:t>Does a drug increase scores on a memory test? To test this, a researcher </a:t>
            </a:r>
          </a:p>
          <a:p>
            <a:pPr lvl="1"/>
            <a:r>
              <a:rPr lang="en-US" sz="2000" dirty="0"/>
              <a:t>obtains a sample of 5 people</a:t>
            </a:r>
          </a:p>
          <a:p>
            <a:pPr lvl="1"/>
            <a:r>
              <a:rPr lang="en-US" sz="2000" dirty="0"/>
              <a:t>gives them all a memory test (pre-test; IV level 1 )</a:t>
            </a:r>
          </a:p>
          <a:p>
            <a:pPr lvl="1"/>
            <a:r>
              <a:rPr lang="en-US" sz="2000" dirty="0"/>
              <a:t>gives them all the drug (treatment)</a:t>
            </a:r>
          </a:p>
          <a:p>
            <a:pPr lvl="1"/>
            <a:r>
              <a:rPr lang="en-US" sz="2000" dirty="0"/>
              <a:t>gives them all a second memory test (post-test; IV level 2)</a:t>
            </a:r>
          </a:p>
          <a:p>
            <a:r>
              <a:rPr lang="en-US" sz="2000" dirty="0"/>
              <a:t>Both memory tests were administered to individual participants so they could not see what the other participants wrote.</a:t>
            </a:r>
          </a:p>
          <a:p>
            <a:r>
              <a:rPr lang="en-US" sz="2000" dirty="0"/>
              <a:t>Scores on the memory test were the number correct out of 10 (DV). </a:t>
            </a:r>
          </a:p>
          <a:p>
            <a:r>
              <a:rPr lang="en-US" sz="2000" dirty="0"/>
              <a:t>Past research suggests that the distribution of sample means differences is normally distributed. </a:t>
            </a:r>
          </a:p>
          <a:p>
            <a:r>
              <a:rPr lang="en-US" sz="2000" i="1" dirty="0"/>
              <a:t>Match each of the bullets to the relevant assumption.</a:t>
            </a:r>
          </a:p>
          <a:p>
            <a:r>
              <a:rPr lang="en-US" sz="2000" i="1" dirty="0"/>
              <a:t>Why is a 1-tailed hypothesis test appropriate?</a:t>
            </a:r>
          </a:p>
        </p:txBody>
      </p:sp>
    </p:spTree>
    <p:extLst>
      <p:ext uri="{BB962C8B-B14F-4D97-AF65-F5344CB8AC3E}">
        <p14:creationId xmlns:p14="http://schemas.microsoft.com/office/powerpoint/2010/main" val="28658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Appropriate measurement of the IV and the DV</a:t>
            </a:r>
          </a:p>
          <a:p>
            <a:pPr lvl="1"/>
            <a:r>
              <a:rPr lang="en-US" dirty="0"/>
              <a:t>Two sample means collected from the same group and the DV </a:t>
            </a:r>
            <a:r>
              <a:rPr lang="en-US" dirty="0" smtClean="0"/>
              <a:t>are </a:t>
            </a:r>
            <a:r>
              <a:rPr lang="en-US" dirty="0"/>
              <a:t>measured on an interval/ratio scale </a:t>
            </a:r>
          </a:p>
          <a:p>
            <a:pPr lvl="1"/>
            <a:r>
              <a:rPr lang="en-US" dirty="0"/>
              <a:t>Could also use “matched” groups </a:t>
            </a:r>
          </a:p>
          <a:p>
            <a:r>
              <a:rPr lang="en-US" dirty="0"/>
              <a:t>Independence</a:t>
            </a:r>
          </a:p>
          <a:p>
            <a:pPr lvl="1"/>
            <a:r>
              <a:rPr lang="en-US" dirty="0"/>
              <a:t>Procedural control</a:t>
            </a:r>
          </a:p>
          <a:p>
            <a:r>
              <a:rPr lang="en-US" dirty="0"/>
              <a:t>Normal distribution of sample mean differences</a:t>
            </a:r>
          </a:p>
          <a:p>
            <a:pPr lvl="1"/>
            <a:r>
              <a:rPr lang="en-US" dirty="0"/>
              <a:t>Know from past research that it is normally distributed, but should still be concerned due to the very small sample size. Would use a larger N in the real world.</a:t>
            </a:r>
          </a:p>
          <a:p>
            <a:r>
              <a:rPr lang="en-US" dirty="0"/>
              <a:t>No homogeneity of variance assumption</a:t>
            </a:r>
          </a:p>
        </p:txBody>
      </p:sp>
    </p:spTree>
    <p:extLst>
      <p:ext uri="{BB962C8B-B14F-4D97-AF65-F5344CB8AC3E}">
        <p14:creationId xmlns:p14="http://schemas.microsoft.com/office/powerpoint/2010/main" val="30156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One-Tailed </a:t>
            </a:r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hypothesis (H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µ</a:t>
            </a:r>
            <a:r>
              <a:rPr lang="en-US" baseline="-25000" dirty="0"/>
              <a:t>drug</a:t>
            </a:r>
            <a:r>
              <a:rPr lang="en-US" dirty="0"/>
              <a:t> &gt; 0</a:t>
            </a:r>
          </a:p>
          <a:p>
            <a:pPr lvl="1"/>
            <a:r>
              <a:rPr lang="en-US" i="1" dirty="0"/>
              <a:t>Note—this assumes that we compute difference scores (After-Before). If we computed them (Before-After) we would predict µ</a:t>
            </a:r>
            <a:r>
              <a:rPr lang="en-US" i="1" baseline="-25000" dirty="0"/>
              <a:t>drug</a:t>
            </a:r>
            <a:r>
              <a:rPr lang="en-US" i="1" dirty="0"/>
              <a:t> &lt; 0</a:t>
            </a:r>
          </a:p>
          <a:p>
            <a:pPr lvl="1"/>
            <a:r>
              <a:rPr lang="en-US" dirty="0"/>
              <a:t>The population’s mean memory score is higher after taking the drug than before taking the drug.</a:t>
            </a:r>
            <a:endParaRPr lang="en-US" i="1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µ</a:t>
            </a:r>
            <a:r>
              <a:rPr lang="en-US" baseline="-25000" dirty="0"/>
              <a:t>drug</a:t>
            </a:r>
            <a:r>
              <a:rPr lang="en-US" dirty="0"/>
              <a:t> </a:t>
            </a:r>
            <a:r>
              <a:rPr lang="en-US" u="sng" dirty="0"/>
              <a:t>&lt;</a:t>
            </a:r>
            <a:r>
              <a:rPr lang="en-US" dirty="0"/>
              <a:t> 0</a:t>
            </a:r>
          </a:p>
          <a:p>
            <a:pPr lvl="1"/>
            <a:r>
              <a:rPr lang="en-US" i="1" dirty="0"/>
              <a:t>Note—same as above.</a:t>
            </a:r>
          </a:p>
          <a:p>
            <a:pPr lvl="1"/>
            <a:r>
              <a:rPr lang="en-US" dirty="0"/>
              <a:t>The population’s mean memory score is NOT higher after taking the drug than before taking the drug.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df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−</a:t>
            </a:r>
            <a:r>
              <a:rPr lang="en-US" dirty="0" smtClean="0"/>
              <a:t>1 </a:t>
            </a:r>
            <a:r>
              <a:rPr lang="en-US" dirty="0"/>
              <a:t>where N is the number of paired scores</a:t>
            </a:r>
          </a:p>
          <a:p>
            <a:r>
              <a:rPr lang="en-US" i="1" dirty="0" err="1"/>
              <a:t>df</a:t>
            </a:r>
            <a:r>
              <a:rPr lang="en-US" dirty="0"/>
              <a:t> = </a:t>
            </a:r>
            <a:r>
              <a:rPr lang="en-US" dirty="0" smtClean="0"/>
              <a:t>5</a:t>
            </a:r>
            <a:r>
              <a:rPr lang="en-US" dirty="0"/>
              <a:t>−</a:t>
            </a:r>
            <a:r>
              <a:rPr lang="en-US" dirty="0" smtClean="0"/>
              <a:t>1 </a:t>
            </a:r>
            <a:r>
              <a:rPr lang="en-US" dirty="0"/>
              <a:t>= 4</a:t>
            </a:r>
          </a:p>
          <a:p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if </a:t>
            </a:r>
            <a:r>
              <a:rPr lang="en-US" i="1" dirty="0"/>
              <a:t>t</a:t>
            </a:r>
            <a:r>
              <a:rPr lang="en-US" dirty="0"/>
              <a:t> &gt; 2.1318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34391970"/>
              </p:ext>
            </p:extLst>
          </p:nvPr>
        </p:nvGraphicFramePr>
        <p:xfrm>
          <a:off x="4625984" y="3440907"/>
          <a:ext cx="2993231" cy="215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4784" y="3607523"/>
            <a:ext cx="137160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Critical value</a:t>
            </a:r>
          </a:p>
        </p:txBody>
      </p:sp>
    </p:spTree>
    <p:extLst>
      <p:ext uri="{BB962C8B-B14F-4D97-AF65-F5344CB8AC3E}">
        <p14:creationId xmlns:p14="http://schemas.microsoft.com/office/powerpoint/2010/main" val="2370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291" y="339323"/>
            <a:ext cx="7886700" cy="761839"/>
          </a:xfrm>
        </p:spPr>
        <p:txBody>
          <a:bodyPr/>
          <a:lstStyle/>
          <a:p>
            <a:r>
              <a:rPr lang="en-US" dirty="0"/>
              <a:t>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85068" y="3284436"/>
                <a:ext cx="2751745" cy="981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5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5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5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1.4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5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.548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5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=5.71 </m:t>
                      </m:r>
                    </m:oMath>
                  </m:oMathPara>
                </a14:m>
                <a:endParaRPr lang="en-US" sz="15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068" y="3284436"/>
                <a:ext cx="2751745" cy="98148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57764" r="-3761" b="-99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62744" y="4816974"/>
                <a:ext cx="2521435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5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𝑆𝐷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1.4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.548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=2.55 </m:t>
                      </m:r>
                    </m:oMath>
                  </m:oMathPara>
                </a14:m>
                <a:endParaRPr lang="en-US" sz="15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44" y="4816974"/>
                <a:ext cx="2521435" cy="56374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76759" y="1098872"/>
            <a:ext cx="35467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sure to subtract in the correct direction for the research hypothesis. </a:t>
            </a:r>
            <a:br>
              <a:rPr lang="en-US" sz="2000" dirty="0"/>
            </a:br>
            <a:r>
              <a:rPr lang="en-US" sz="2000" dirty="0"/>
              <a:t>In this case, After-Before because we predicted µ</a:t>
            </a:r>
            <a:r>
              <a:rPr lang="en-US" sz="2000" baseline="-25000" dirty="0"/>
              <a:t>D</a:t>
            </a:r>
            <a:r>
              <a:rPr lang="en-US" sz="2000" dirty="0"/>
              <a:t> &gt; 0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3800"/>
              </p:ext>
            </p:extLst>
          </p:nvPr>
        </p:nvGraphicFramePr>
        <p:xfrm>
          <a:off x="885023" y="2903894"/>
          <a:ext cx="5678147" cy="35396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34562"/>
                <a:gridCol w="1765151"/>
                <a:gridCol w="2378434"/>
              </a:tblGrid>
              <a:tr h="294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Before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After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Difference (D)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effectLst/>
                        </a:rPr>
                        <a:t>D</a:t>
                      </a:r>
                      <a:r>
                        <a:rPr lang="en-US" sz="1800" dirty="0">
                          <a:effectLst/>
                        </a:rPr>
                        <a:t>=1.4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SD=.548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 to compute the t and d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294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294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294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294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294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294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=5.6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=7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60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SD</a:t>
                      </a:r>
                      <a:r>
                        <a:rPr lang="en-US" sz="1800" baseline="-25000" dirty="0"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=1.517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SD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=1.225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87405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 for interpretation in the write up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63125" y="3190338"/>
            <a:ext cx="5700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test scores after the treatment (</a:t>
            </a:r>
            <a:r>
              <a:rPr lang="en-US" i="1" dirty="0"/>
              <a:t>M</a:t>
            </a:r>
            <a:r>
              <a:rPr lang="en-US" dirty="0"/>
              <a:t> = 7.00, </a:t>
            </a:r>
            <a:r>
              <a:rPr lang="en-US" i="1" dirty="0"/>
              <a:t>SD</a:t>
            </a:r>
            <a:r>
              <a:rPr lang="en-US" dirty="0"/>
              <a:t> = 1.23) were significantly higher than scores before the treatment (</a:t>
            </a:r>
            <a:r>
              <a:rPr lang="en-US" i="1" dirty="0"/>
              <a:t>M</a:t>
            </a:r>
            <a:r>
              <a:rPr lang="en-US" dirty="0"/>
              <a:t> = 5.60, </a:t>
            </a:r>
            <a:r>
              <a:rPr lang="en-US" i="1" dirty="0"/>
              <a:t>SD</a:t>
            </a:r>
            <a:r>
              <a:rPr lang="en-US" dirty="0"/>
              <a:t> = 1.52), </a:t>
            </a:r>
            <a:r>
              <a:rPr lang="en-US" i="1" dirty="0"/>
              <a:t>t</a:t>
            </a:r>
            <a:r>
              <a:rPr lang="en-US" dirty="0"/>
              <a:t> (4) = 5.71,</a:t>
            </a:r>
            <a:r>
              <a:rPr lang="en-US" i="1" dirty="0"/>
              <a:t> p </a:t>
            </a:r>
            <a:r>
              <a:rPr lang="en-US" dirty="0"/>
              <a:t>&lt; .05, </a:t>
            </a:r>
            <a:r>
              <a:rPr lang="en-US" i="1" dirty="0"/>
              <a:t>d</a:t>
            </a:r>
            <a:r>
              <a:rPr lang="en-US" dirty="0"/>
              <a:t> = 2.55.  The large effect size suggests that the treatment is very effective, but this study should be replicated with a larger sample.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1029</Words>
  <Application>Microsoft Office PowerPoint</Application>
  <PresentationFormat>On-screen Show (4:3)</PresentationFormat>
  <Paragraphs>164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Activity 9.1</vt:lpstr>
      <vt:lpstr>Activity 9.1 will require you to:</vt:lpstr>
      <vt:lpstr>Logic of the repeated samples t</vt:lpstr>
      <vt:lpstr>Example</vt:lpstr>
      <vt:lpstr>Assumptions</vt:lpstr>
      <vt:lpstr>One-Tailed hypotheses</vt:lpstr>
      <vt:lpstr>Critical values</vt:lpstr>
      <vt:lpstr>Computations</vt:lpstr>
      <vt:lpstr>Summary</vt:lpstr>
      <vt:lpstr>Repeated vs matched designs</vt:lpstr>
      <vt:lpstr>Choosing the correct statistic</vt:lpstr>
      <vt:lpstr>Choosing the correct statistic</vt:lpstr>
      <vt:lpstr>PowerPoint Presentation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Samples t</dc:title>
  <dc:creator>Jennifer Winquist</dc:creator>
  <cp:lastModifiedBy>SageUser</cp:lastModifiedBy>
  <cp:revision>32</cp:revision>
  <dcterms:created xsi:type="dcterms:W3CDTF">2015-10-13T14:08:15Z</dcterms:created>
  <dcterms:modified xsi:type="dcterms:W3CDTF">2017-02-22T17:45:38Z</dcterms:modified>
</cp:coreProperties>
</file>