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5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F990B-8A68-484B-9E96-8825010490B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3D8B-5A50-4FC2-95D6-26B1E3CC8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95% CI [48.02, 51.98]; CI [43.02, 46.98]; t (99) = 2.5; p &lt; .05; d = 1; CI [1.03, 8.57]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D8B-5A50-4FC2-95D6-26B1E3CC8E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453" y="4965106"/>
            <a:ext cx="7772400" cy="73919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9.2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988" y="5704302"/>
            <a:ext cx="8283011" cy="101269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Combining significance testing, effect sizes, and 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3" y="0"/>
            <a:ext cx="7477571" cy="50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5" y="27112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9.2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45" y="1774350"/>
            <a:ext cx="7886700" cy="435133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 and interpret a related samples significance test, effect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size,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95% confidence interval for the same research scenario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Integrate all three statistical procedures into APA style summaries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 and interpret SPSS output for all three statistical procedures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581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Purposes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procedures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2409110"/>
              </p:ext>
            </p:extLst>
          </p:nvPr>
        </p:nvGraphicFramePr>
        <p:xfrm>
          <a:off x="765810" y="2323299"/>
          <a:ext cx="7612380" cy="29050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606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6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procedure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4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testing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Decide if a treatment worked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Determine if result is likely due to sampling error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size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how well a treatment worked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interval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a population parameter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91" y="365126"/>
            <a:ext cx="844698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to put the statistical information in APA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91" y="2073453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post tutoring exam scores (M = 50, SD = 10; _______) were significantly higher than the pre tutoring scores (M = 45, SD = 10; _______), ____________ , _________, _________, _________. 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CI [1.03, 8.57] 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 (99) = 2.5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 = 1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95% CI [48.02, 51.98]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CI [43.02, 46.98]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 &lt; .05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7841" y="3739034"/>
            <a:ext cx="352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Place each of the statistical values to the left in the appropriate spot in this APA style write up.</a:t>
            </a:r>
          </a:p>
        </p:txBody>
      </p:sp>
    </p:spTree>
    <p:extLst>
      <p:ext uri="{BB962C8B-B14F-4D97-AF65-F5344CB8AC3E}">
        <p14:creationId xmlns:p14="http://schemas.microsoft.com/office/powerpoint/2010/main" val="2430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237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Activity 9.2</vt:lpstr>
      <vt:lpstr>Activity 9.2 will require you to:</vt:lpstr>
      <vt:lpstr>Purposes of statistical procedures</vt:lpstr>
      <vt:lpstr>Where to put the statistical information in APA summaries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Purposes of Statistical Procedures</dc:title>
  <dc:creator>Jennifer Winquist</dc:creator>
  <cp:lastModifiedBy>SageUser</cp:lastModifiedBy>
  <cp:revision>24</cp:revision>
  <dcterms:created xsi:type="dcterms:W3CDTF">2015-10-08T13:45:08Z</dcterms:created>
  <dcterms:modified xsi:type="dcterms:W3CDTF">2017-02-22T17:45:51Z</dcterms:modified>
</cp:coreProperties>
</file>