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446" r:id="rId2"/>
    <p:sldId id="257" r:id="rId3"/>
    <p:sldId id="475" r:id="rId4"/>
    <p:sldId id="476" r:id="rId5"/>
    <p:sldId id="477" r:id="rId6"/>
    <p:sldId id="478" r:id="rId7"/>
    <p:sldId id="496" r:id="rId8"/>
    <p:sldId id="497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6"/>
    <p:restoredTop sz="78296"/>
  </p:normalViewPr>
  <p:slideViewPr>
    <p:cSldViewPr snapToGrid="0" snapToObjects="1">
      <p:cViewPr varScale="1">
        <p:scale>
          <a:sx n="101" d="100"/>
          <a:sy n="101" d="100"/>
        </p:scale>
        <p:origin x="1632" y="192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58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598638" y="3408276"/>
            <a:ext cx="108258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Categorical Outcomes</a:t>
            </a:r>
            <a:endParaRPr lang="en-US" sz="8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720725"/>
            <a:ext cx="11531600" cy="5133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Research Portfolio </a:t>
            </a:r>
            <a:b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US" sz="4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4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Get into small-</a:t>
            </a:r>
            <a:r>
              <a:rPr lang="en-US" sz="4800" b="1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ish</a:t>
            </a:r>
            <a:r>
              <a:rPr lang="en-US" sz="4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groups</a:t>
            </a:r>
            <a:br>
              <a:rPr lang="en-US" sz="24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br>
              <a:rPr lang="en-US" sz="4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4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Answer the following questions:</a:t>
            </a:r>
            <a:endParaRPr lang="en-US" sz="88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2F9E-03A3-2647-B779-75CBD813C131}"/>
              </a:ext>
            </a:extLst>
          </p:cNvPr>
          <p:cNvSpPr txBox="1"/>
          <p:nvPr/>
        </p:nvSpPr>
        <p:spPr>
          <a:xfrm>
            <a:off x="838200" y="3093214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What were the most common methods that you found in your studies?</a:t>
            </a:r>
          </a:p>
        </p:txBody>
      </p:sp>
    </p:spTree>
    <p:extLst>
      <p:ext uri="{BB962C8B-B14F-4D97-AF65-F5344CB8AC3E}">
        <p14:creationId xmlns:p14="http://schemas.microsoft.com/office/powerpoint/2010/main" val="201446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2F9E-03A3-2647-B779-75CBD813C131}"/>
              </a:ext>
            </a:extLst>
          </p:cNvPr>
          <p:cNvSpPr txBox="1"/>
          <p:nvPr/>
        </p:nvSpPr>
        <p:spPr>
          <a:xfrm>
            <a:off x="1268565" y="2641600"/>
            <a:ext cx="96548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Were statistics commonly used or hard to find in your field?</a:t>
            </a:r>
          </a:p>
          <a:p>
            <a:pPr algn="ctr"/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Why do you think that is?</a:t>
            </a:r>
          </a:p>
        </p:txBody>
      </p:sp>
    </p:spTree>
    <p:extLst>
      <p:ext uri="{BB962C8B-B14F-4D97-AF65-F5344CB8AC3E}">
        <p14:creationId xmlns:p14="http://schemas.microsoft.com/office/powerpoint/2010/main" val="13690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2F9E-03A3-2647-B779-75CBD813C131}"/>
              </a:ext>
            </a:extLst>
          </p:cNvPr>
          <p:cNvSpPr txBox="1"/>
          <p:nvPr/>
        </p:nvSpPr>
        <p:spPr>
          <a:xfrm>
            <a:off x="1268565" y="2853402"/>
            <a:ext cx="96548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Did you find any that seemed to not use the method correctly?</a:t>
            </a:r>
          </a:p>
          <a:p>
            <a:pPr algn="ctr"/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In what ways did they make any mistakes?</a:t>
            </a:r>
          </a:p>
        </p:txBody>
      </p:sp>
    </p:spTree>
    <p:extLst>
      <p:ext uri="{BB962C8B-B14F-4D97-AF65-F5344CB8AC3E}">
        <p14:creationId xmlns:p14="http://schemas.microsoft.com/office/powerpoint/2010/main" val="8190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4D78B-DF02-D34D-858A-6B88A562BD51}"/>
              </a:ext>
            </a:extLst>
          </p:cNvPr>
          <p:cNvSpPr txBox="1"/>
          <p:nvPr/>
        </p:nvSpPr>
        <p:spPr>
          <a:xfrm>
            <a:off x="558800" y="2116802"/>
            <a:ext cx="11074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Were the authors transparent about their approach (i.e., discussed it in sufficient detail)?</a:t>
            </a:r>
          </a:p>
          <a:p>
            <a:pPr algn="ctr"/>
            <a:endParaRPr lang="en-US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Did they post their data and/or analyses online somewhere?</a:t>
            </a:r>
          </a:p>
        </p:txBody>
      </p:sp>
    </p:spTree>
    <p:extLst>
      <p:ext uri="{BB962C8B-B14F-4D97-AF65-F5344CB8AC3E}">
        <p14:creationId xmlns:p14="http://schemas.microsoft.com/office/powerpoint/2010/main" val="28841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577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Question </a:t>
            </a:r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2F9E-03A3-2647-B779-75CBD813C131}"/>
              </a:ext>
            </a:extLst>
          </p:cNvPr>
          <p:cNvSpPr txBox="1"/>
          <p:nvPr/>
        </p:nvSpPr>
        <p:spPr>
          <a:xfrm>
            <a:off x="1268565" y="2859067"/>
            <a:ext cx="9654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Was this assignment helpful?</a:t>
            </a:r>
          </a:p>
          <a:p>
            <a:pPr algn="ctr"/>
            <a:endParaRPr lang="en-US" sz="4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82662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514017"/>
            <a:ext cx="108258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Review Session for Final Exam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143</Words>
  <Application>Microsoft Macintosh PowerPoint</Application>
  <PresentationFormat>Widescreen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Applied Statistical Analysis</vt:lpstr>
      <vt:lpstr>Today</vt:lpstr>
      <vt:lpstr>Research Portfolio   Get into small-ish groups  Answer the following questions:</vt:lpstr>
      <vt:lpstr>Question 1</vt:lpstr>
      <vt:lpstr>Question 2</vt:lpstr>
      <vt:lpstr>Question 3</vt:lpstr>
      <vt:lpstr>Question 4</vt:lpstr>
      <vt:lpstr>Question 5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380</cp:revision>
  <cp:lastPrinted>2018-01-24T21:23:57Z</cp:lastPrinted>
  <dcterms:created xsi:type="dcterms:W3CDTF">2017-12-29T23:46:42Z</dcterms:created>
  <dcterms:modified xsi:type="dcterms:W3CDTF">2018-04-18T22:25:07Z</dcterms:modified>
</cp:coreProperties>
</file>