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91" r:id="rId5"/>
    <p:sldId id="259" r:id="rId6"/>
    <p:sldId id="292" r:id="rId7"/>
    <p:sldId id="289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37"/>
  </p:normalViewPr>
  <p:slideViewPr>
    <p:cSldViewPr snapToGrid="0" snapToObjects="1">
      <p:cViewPr>
        <p:scale>
          <a:sx n="78" d="100"/>
          <a:sy n="78" d="100"/>
        </p:scale>
        <p:origin x="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304B-BE7E-0B46-811C-93731445F83C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4ds.had.co.nz/tidy-data.html#introduction-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  <a:endParaRPr lang="en-US" sz="8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</a:t>
            </a:r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36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Engaging | Applied | Useful</a:t>
            </a:r>
            <a:endParaRPr lang="en-US" sz="32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  <a:endParaRPr lang="en-US" sz="166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4631" y="2894742"/>
            <a:ext cx="96338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Working with </a:t>
            </a:r>
            <a:r>
              <a:rPr lang="en-US" sz="4400" dirty="0" smtClean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Overview of Statistics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Intro to Statistical </a:t>
            </a:r>
            <a:r>
              <a:rPr lang="en-US" sz="44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Terminology</a:t>
            </a:r>
            <a:endParaRPr lang="en-US" sz="4400" dirty="0" smtClean="0">
              <a:solidFill>
                <a:schemeClr val="accent1"/>
              </a:solidFill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4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Intro to </a:t>
            </a:r>
            <a:r>
              <a:rPr lang="en-US" sz="4400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Jamovi</a:t>
            </a:r>
            <a:endParaRPr lang="en-US" sz="4400" dirty="0" smtClean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Reading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16983" y="2955472"/>
            <a:ext cx="4758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  <a:hlinkClick r:id="rId2" tooltip="R for Data Science"/>
              </a:rPr>
              <a:t>Tidy Data</a:t>
            </a:r>
            <a:endParaRPr lang="en-US" sz="72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58" y="24878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Exercises with tidy data</a:t>
            </a:r>
            <a:endParaRPr lang="en-US" sz="60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67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9186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800565"/>
            <a:ext cx="109673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Simply: the understanding of data using summaries </a:t>
            </a:r>
            <a:r>
              <a:rPr lang="en-US" sz="4400" b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and probability</a:t>
            </a:r>
            <a:endParaRPr lang="en-US" sz="4400" b="1" dirty="0" smtClean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606007"/>
            <a:ext cx="109673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4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statistic</a:t>
            </a: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is some sort of summary of the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5815871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</a:t>
            </a:r>
            <a:r>
              <a:rPr lang="en-US" sz="32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average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is a statistic</a:t>
            </a:r>
          </a:p>
        </p:txBody>
      </p:sp>
    </p:spTree>
    <p:extLst>
      <p:ext uri="{BB962C8B-B14F-4D97-AF65-F5344CB8AC3E}">
        <p14:creationId xmlns:p14="http://schemas.microsoft.com/office/powerpoint/2010/main" val="20027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910443"/>
            <a:ext cx="10758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More on the overview of statistics</a:t>
            </a: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4" y="27544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  <a:endParaRPr lang="en-US" sz="8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Next week:</a:t>
            </a:r>
            <a:endParaRPr lang="en-US" sz="88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5411" y="2404885"/>
            <a:ext cx="1082584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Statistics terminology </a:t>
            </a:r>
            <a:r>
              <a:rPr lang="en-US" sz="28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(Hypothesis, IV and DV, Measurement, Validity and Reliability, Correlation and Experimentation, Distributions, Central Tendency and Variability) </a:t>
            </a:r>
            <a:endParaRPr lang="en-US" sz="4000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Chapters 1, 2, and 3 in Book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Start looking for articles</a:t>
            </a:r>
            <a:endParaRPr lang="en-US" sz="4000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111</Words>
  <Application>Microsoft Macintosh PowerPoint</Application>
  <PresentationFormat>Widescreen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Consolas</vt:lpstr>
      <vt:lpstr>Arial</vt:lpstr>
      <vt:lpstr>Office Theme</vt:lpstr>
      <vt:lpstr>Applied Statistical Analysis</vt:lpstr>
      <vt:lpstr>Today</vt:lpstr>
      <vt:lpstr>Reading</vt:lpstr>
      <vt:lpstr>Exercises with tidy data</vt:lpstr>
      <vt:lpstr>Statistics</vt:lpstr>
      <vt:lpstr>Statistics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50</cp:revision>
  <dcterms:created xsi:type="dcterms:W3CDTF">2017-12-29T23:46:42Z</dcterms:created>
  <dcterms:modified xsi:type="dcterms:W3CDTF">2017-12-30T04:22:50Z</dcterms:modified>
</cp:coreProperties>
</file>