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/>
    <p:restoredTop sz="94674"/>
  </p:normalViewPr>
  <p:slideViewPr>
    <p:cSldViewPr snapToGrid="0" snapToObjects="1">
      <p:cViewPr>
        <p:scale>
          <a:sx n="100" d="100"/>
          <a:sy n="100" d="100"/>
        </p:scale>
        <p:origin x="2112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5085-6646-3A42-96D4-1A260979BEDB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3EECF-1232-4A49-BB37-80C2074A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DDB-6FFE-7742-8ADD-1289ED786471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641-CAA2-4D45-BAB4-CA9C8F98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E113-BDE4-054C-9E57-23DC460633C5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-168" r="16554"/>
          <a:stretch/>
        </p:blipFill>
        <p:spPr>
          <a:xfrm>
            <a:off x="1" y="869415"/>
            <a:ext cx="6858000" cy="82451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29288"/>
            <a:ext cx="6858000" cy="8814711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340" y="676824"/>
            <a:ext cx="6279910" cy="1077218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 for Health, Behavioral, Educational, and Social </a:t>
            </a:r>
            <a:r>
              <a:rPr lang="en-US" sz="3200" b="1" dirty="0" smtClean="0">
                <a:solidFill>
                  <a:schemeClr val="bg1"/>
                </a:solidFill>
              </a:rPr>
              <a:t>Scientists II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383" y="324406"/>
            <a:ext cx="9877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CRN: </a:t>
            </a:r>
            <a:r>
              <a:rPr lang="is-IS" sz="1300" b="1" dirty="0"/>
              <a:t>55848</a:t>
            </a:r>
            <a:endParaRPr lang="en-US" sz="13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7296" y="4453387"/>
            <a:ext cx="6279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course is for </a:t>
            </a:r>
            <a:r>
              <a:rPr lang="en-US" sz="1600" dirty="0" smtClean="0"/>
              <a:t>those familiar with R but still beginners and </a:t>
            </a:r>
            <a:r>
              <a:rPr lang="en-US" sz="1600" dirty="0" smtClean="0"/>
              <a:t>will cover topics relevant to researchers in health, behavioral, educational, or social sciences. </a:t>
            </a:r>
            <a:r>
              <a:rPr lang="en-US" sz="1600" dirty="0" smtClean="0"/>
              <a:t>It builds on the </a:t>
            </a:r>
            <a:r>
              <a:rPr lang="en-US" sz="1600" smtClean="0"/>
              <a:t>Intro course, emphasizing how to automate output that is easily integrated into manuscripts.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7294" y="3554502"/>
            <a:ext cx="627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 is a workshop-style </a:t>
            </a:r>
            <a:r>
              <a:rPr lang="en-US" sz="1600" dirty="0" smtClean="0"/>
              <a:t>once-a-week course</a:t>
            </a:r>
            <a:r>
              <a:rPr lang="en-US" sz="1600" dirty="0" smtClean="0"/>
              <a:t>. The fee is </a:t>
            </a:r>
            <a:r>
              <a:rPr lang="en-US" sz="1600" b="1" dirty="0" smtClean="0"/>
              <a:t>$30 with no other student fees or tuition</a:t>
            </a:r>
            <a:r>
              <a:rPr lang="en-US" sz="1600" dirty="0" smtClean="0"/>
              <a:t>. Completion of the course will be applied to your transcript (for students). 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37294" y="5725430"/>
            <a:ext cx="21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will it cover?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385" y="1946633"/>
            <a:ext cx="62799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Learn to use the </a:t>
            </a:r>
            <a:r>
              <a:rPr lang="en-US" sz="1700" b="1" dirty="0" smtClean="0"/>
              <a:t>free</a:t>
            </a:r>
            <a:r>
              <a:rPr lang="en-US" sz="1700" dirty="0" smtClean="0"/>
              <a:t>, </a:t>
            </a:r>
            <a:r>
              <a:rPr lang="en-US" sz="1700" b="1" dirty="0" smtClean="0"/>
              <a:t>flexible</a:t>
            </a:r>
            <a:r>
              <a:rPr lang="en-US" sz="1700" dirty="0" smtClean="0"/>
              <a:t>, </a:t>
            </a:r>
            <a:r>
              <a:rPr lang="en-US" sz="1700" b="1" dirty="0" smtClean="0"/>
              <a:t>powerful, most up-to-date</a:t>
            </a:r>
            <a:r>
              <a:rPr lang="en-US" sz="1700" dirty="0" smtClean="0"/>
              <a:t> </a:t>
            </a:r>
            <a:r>
              <a:rPr lang="en-US" sz="1700" b="1" dirty="0" smtClean="0"/>
              <a:t>statistical tool</a:t>
            </a:r>
            <a:r>
              <a:rPr lang="en-US" sz="1700" dirty="0" smtClean="0"/>
              <a:t> known as </a:t>
            </a:r>
            <a:r>
              <a:rPr lang="en-US" sz="1700" b="1" dirty="0" smtClean="0"/>
              <a:t>R</a:t>
            </a:r>
            <a:r>
              <a:rPr lang="en-US" sz="1700" dirty="0" smtClean="0"/>
              <a:t>! Whether you are a student, staff, or faculty member, this course can help you integrate R into your </a:t>
            </a:r>
            <a:r>
              <a:rPr lang="en-US" sz="1700" dirty="0" smtClean="0"/>
              <a:t>more reproducible workflow </a:t>
            </a:r>
            <a:r>
              <a:rPr lang="en-US" sz="1700" dirty="0" smtClean="0"/>
              <a:t>for research and data management.</a:t>
            </a: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385" y="3204297"/>
            <a:ext cx="62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383" y="5938284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7599" y="6240390"/>
            <a:ext cx="51867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Creating a reproducible workflow (using </a:t>
            </a:r>
            <a:r>
              <a:rPr lang="en-US" sz="1700" dirty="0" err="1" smtClean="0"/>
              <a:t>Rmarkdown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sp>
        <p:nvSpPr>
          <p:cNvPr id="17" name="TextBox 16"/>
          <p:cNvSpPr txBox="1"/>
          <p:nvPr/>
        </p:nvSpPr>
        <p:spPr>
          <a:xfrm>
            <a:off x="811510" y="6931783"/>
            <a:ext cx="48240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All things data (cleaning, reshaping, </a:t>
            </a:r>
            <a:r>
              <a:rPr lang="en-US" sz="1700" dirty="0" err="1" smtClean="0"/>
              <a:t>subsetting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sp>
        <p:nvSpPr>
          <p:cNvPr id="18" name="TextBox 17"/>
          <p:cNvSpPr txBox="1"/>
          <p:nvPr/>
        </p:nvSpPr>
        <p:spPr>
          <a:xfrm>
            <a:off x="797599" y="7497453"/>
            <a:ext cx="5197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Tables and visualizations </a:t>
            </a:r>
            <a:r>
              <a:rPr lang="en-US" sz="1700" dirty="0" smtClean="0"/>
              <a:t>that communicate </a:t>
            </a:r>
            <a:r>
              <a:rPr lang="en-US" sz="1700" dirty="0" smtClean="0"/>
              <a:t>patterns without </a:t>
            </a:r>
            <a:r>
              <a:rPr lang="en-US" sz="1700" smtClean="0"/>
              <a:t>manual entry/production</a:t>
            </a:r>
            <a:endParaRPr lang="en-US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790645" y="8229342"/>
            <a:ext cx="58126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Creating beautiful reproducible documents (Word, HTML, PDF) 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330340" y="6619440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2</a:t>
            </a:r>
            <a:endParaRPr lang="en-US" sz="5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7294" y="7300426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</a:t>
            </a:r>
            <a:endParaRPr lang="en-US" sz="5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383" y="7945625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7783" y="154366"/>
            <a:ext cx="14827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 smtClean="0"/>
              <a:t>Fall 2017 Semester</a:t>
            </a:r>
            <a:endParaRPr lang="en-US" sz="1300" b="1" dirty="0" smtClean="0"/>
          </a:p>
          <a:p>
            <a:pPr algn="r"/>
            <a:r>
              <a:rPr lang="en-US" sz="1300" b="1" dirty="0" smtClean="0"/>
              <a:t>Tue </a:t>
            </a:r>
            <a:r>
              <a:rPr lang="en-US" sz="1300" b="1" dirty="0" smtClean="0"/>
              <a:t>10 </a:t>
            </a:r>
            <a:r>
              <a:rPr lang="en-US" sz="1300" b="1" dirty="0" smtClean="0"/>
              <a:t>– </a:t>
            </a:r>
            <a:r>
              <a:rPr lang="en-US" sz="1300" b="1" dirty="0" smtClean="0"/>
              <a:t>11am</a:t>
            </a:r>
            <a:endParaRPr lang="en-US" sz="13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33271" y="8810877"/>
            <a:ext cx="44601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/>
              <a:t>For more information: Tyson Barrett – </a:t>
            </a:r>
            <a:r>
              <a:rPr lang="en-US" sz="1300" dirty="0" err="1" smtClean="0"/>
              <a:t>tyson.barrett@usu.edu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10689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</TotalTime>
  <Words>211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21</cp:revision>
  <cp:lastPrinted>2017-02-16T01:03:17Z</cp:lastPrinted>
  <dcterms:created xsi:type="dcterms:W3CDTF">2017-02-15T23:44:35Z</dcterms:created>
  <dcterms:modified xsi:type="dcterms:W3CDTF">2017-08-04T22:41:29Z</dcterms:modified>
</cp:coreProperties>
</file>