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>
        <p:scale>
          <a:sx n="85" d="100"/>
          <a:sy n="85" d="100"/>
        </p:scale>
        <p:origin x="-16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022-EA9F-0747-9A7B-1C067F111F95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0CC-C037-D74D-B721-E472EB79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022-EA9F-0747-9A7B-1C067F111F95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0CC-C037-D74D-B721-E472EB79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022-EA9F-0747-9A7B-1C067F111F95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0CC-C037-D74D-B721-E472EB79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022-EA9F-0747-9A7B-1C067F111F95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0CC-C037-D74D-B721-E472EB79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9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022-EA9F-0747-9A7B-1C067F111F95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0CC-C037-D74D-B721-E472EB79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022-EA9F-0747-9A7B-1C067F111F95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0CC-C037-D74D-B721-E472EB79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0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022-EA9F-0747-9A7B-1C067F111F95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0CC-C037-D74D-B721-E472EB79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7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022-EA9F-0747-9A7B-1C067F111F95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0CC-C037-D74D-B721-E472EB79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022-EA9F-0747-9A7B-1C067F111F95}" type="datetimeFigureOut">
              <a:rPr lang="en-US" smtClean="0"/>
              <a:t>7/27/17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0CC-C037-D74D-B721-E472EB79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3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022-EA9F-0747-9A7B-1C067F111F95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0CC-C037-D74D-B721-E472EB79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9022-EA9F-0747-9A7B-1C067F111F95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0CC-C037-D74D-B721-E472EB79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9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9022-EA9F-0747-9A7B-1C067F111F95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E0CC-C037-D74D-B721-E472EB79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566180" y="1119112"/>
            <a:ext cx="1128370" cy="4299045"/>
          </a:xfrm>
          <a:prstGeom prst="rect">
            <a:avLst/>
          </a:prstGeom>
          <a:solidFill>
            <a:schemeClr val="accent2">
              <a:lumMod val="20000"/>
              <a:lumOff val="80000"/>
              <a:alpha val="81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68899" y="1119113"/>
            <a:ext cx="1388812" cy="4299045"/>
          </a:xfrm>
          <a:prstGeom prst="rect">
            <a:avLst/>
          </a:prstGeom>
          <a:solidFill>
            <a:schemeClr val="accent2">
              <a:lumMod val="20000"/>
              <a:lumOff val="80000"/>
              <a:alpha val="81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98557" y="1119114"/>
            <a:ext cx="1100968" cy="429904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61718" y="1119115"/>
            <a:ext cx="1100968" cy="429904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67033" y="1119116"/>
            <a:ext cx="4736499" cy="4299045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033" y="2048934"/>
            <a:ext cx="4736499" cy="3602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442263" y="1119115"/>
            <a:ext cx="19455" cy="429904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62686" y="1119115"/>
            <a:ext cx="19455" cy="429904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683109" y="1119115"/>
            <a:ext cx="19455" cy="429904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61940" y="1260860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ID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0445" y="126086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2"/>
                </a:solidFill>
              </a:rPr>
              <a:t>X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8082" y="1260859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2"/>
                </a:solidFill>
              </a:rPr>
              <a:t>Y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8505" y="1260858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02816" y="2194279"/>
            <a:ext cx="5036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1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1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2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2</a:t>
            </a:r>
          </a:p>
          <a:p>
            <a:pPr algn="ctr"/>
            <a:r>
              <a:rPr lang="mr-IN" sz="3600" dirty="0" smtClean="0">
                <a:solidFill>
                  <a:schemeClr val="tx2"/>
                </a:solidFill>
              </a:rPr>
              <a:t>…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1359" y="2048931"/>
            <a:ext cx="3016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US" sz="3600" dirty="0">
                <a:solidFill>
                  <a:schemeClr val="tx2"/>
                </a:solidFill>
              </a:rPr>
              <a:t>.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81782" y="2048931"/>
            <a:ext cx="3016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US" sz="3600">
                <a:solidFill>
                  <a:schemeClr val="tx2"/>
                </a:solidFill>
              </a:rPr>
              <a:t>.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8198" y="2048931"/>
            <a:ext cx="3016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US" sz="3600">
                <a:solidFill>
                  <a:schemeClr val="tx2"/>
                </a:solidFill>
              </a:rPr>
              <a:t>.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1</cp:revision>
  <dcterms:created xsi:type="dcterms:W3CDTF">2017-07-28T05:48:00Z</dcterms:created>
  <dcterms:modified xsi:type="dcterms:W3CDTF">2017-07-28T05:57:11Z</dcterms:modified>
</cp:coreProperties>
</file>