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7"/>
    <p:restoredTop sz="94662"/>
  </p:normalViewPr>
  <p:slideViewPr>
    <p:cSldViewPr snapToGrid="0" snapToObjects="1">
      <p:cViewPr>
        <p:scale>
          <a:sx n="138" d="100"/>
          <a:sy n="138" d="100"/>
        </p:scale>
        <p:origin x="155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C98FB-DEBE-2C4F-91F2-EEF805F1E577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B8987-2A9D-B146-ADA4-F3BCF296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4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B8987-2A9D-B146-ADA4-F3BCF296E6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9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F3DA-7D73-E948-AEF0-DA71157673E0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0AC5-B30A-EB47-BB49-61628CF9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1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F3DA-7D73-E948-AEF0-DA71157673E0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0AC5-B30A-EB47-BB49-61628CF9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7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F3DA-7D73-E948-AEF0-DA71157673E0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0AC5-B30A-EB47-BB49-61628CF9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9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F3DA-7D73-E948-AEF0-DA71157673E0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0AC5-B30A-EB47-BB49-61628CF9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F3DA-7D73-E948-AEF0-DA71157673E0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0AC5-B30A-EB47-BB49-61628CF9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F3DA-7D73-E948-AEF0-DA71157673E0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0AC5-B30A-EB47-BB49-61628CF9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3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F3DA-7D73-E948-AEF0-DA71157673E0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0AC5-B30A-EB47-BB49-61628CF9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3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F3DA-7D73-E948-AEF0-DA71157673E0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0AC5-B30A-EB47-BB49-61628CF9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F3DA-7D73-E948-AEF0-DA71157673E0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0AC5-B30A-EB47-BB49-61628CF9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4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F3DA-7D73-E948-AEF0-DA71157673E0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0AC5-B30A-EB47-BB49-61628CF9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3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F3DA-7D73-E948-AEF0-DA71157673E0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0AC5-B30A-EB47-BB49-61628CF9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9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1F3DA-7D73-E948-AEF0-DA71157673E0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B0AC5-B30A-EB47-BB49-61628CF9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2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>
            <a:stCxn id="4" idx="6"/>
          </p:cNvCxnSpPr>
          <p:nvPr/>
        </p:nvCxnSpPr>
        <p:spPr>
          <a:xfrm flipV="1">
            <a:off x="5082339" y="1991421"/>
            <a:ext cx="1650115" cy="21624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120603" y="2721703"/>
            <a:ext cx="470647" cy="47699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685955" y="477513"/>
            <a:ext cx="2756848" cy="27568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857963" y="1245714"/>
            <a:ext cx="469127" cy="1271856"/>
          </a:xfrm>
          <a:prstGeom prst="rect">
            <a:avLst/>
          </a:prstGeom>
          <a:solidFill>
            <a:srgbClr val="007AAA"/>
          </a:solidFill>
          <a:ln>
            <a:solidFill>
              <a:srgbClr val="007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03758" y="1610150"/>
            <a:ext cx="469127" cy="9074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12168" y="1411366"/>
            <a:ext cx="469127" cy="11069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7546104" y="1411366"/>
            <a:ext cx="0" cy="429372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090538" y="956153"/>
            <a:ext cx="1326" cy="579122"/>
          </a:xfrm>
          <a:prstGeom prst="line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646731" y="1275774"/>
            <a:ext cx="0" cy="271184"/>
          </a:xfrm>
          <a:prstGeom prst="line">
            <a:avLst/>
          </a:prstGeom>
          <a:ln w="317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466590" y="1411366"/>
            <a:ext cx="172049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460079" y="1840738"/>
            <a:ext cx="172049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009583" y="963590"/>
            <a:ext cx="172049" cy="0"/>
          </a:xfrm>
          <a:prstGeom prst="line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009583" y="1535275"/>
            <a:ext cx="172049" cy="0"/>
          </a:xfrm>
          <a:prstGeom prst="line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556102" y="1275774"/>
            <a:ext cx="172049" cy="0"/>
          </a:xfrm>
          <a:prstGeom prst="line">
            <a:avLst/>
          </a:prstGeom>
          <a:ln w="317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556102" y="1540710"/>
            <a:ext cx="172049" cy="0"/>
          </a:xfrm>
          <a:prstGeom prst="line">
            <a:avLst/>
          </a:prstGeom>
          <a:ln w="317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2325491" y="829237"/>
            <a:ext cx="2756848" cy="2756848"/>
            <a:chOff x="1630636" y="1109030"/>
            <a:chExt cx="2756848" cy="2756848"/>
          </a:xfrm>
        </p:grpSpPr>
        <p:sp>
          <p:nvSpPr>
            <p:cNvPr id="4" name="Oval 3"/>
            <p:cNvSpPr/>
            <p:nvPr/>
          </p:nvSpPr>
          <p:spPr>
            <a:xfrm>
              <a:off x="1630636" y="1109030"/>
              <a:ext cx="2756848" cy="275684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3" idx="3"/>
              <a:endCxn id="12" idx="7"/>
            </p:cNvCxnSpPr>
            <p:nvPr/>
          </p:nvCxnSpPr>
          <p:spPr>
            <a:xfrm flipH="1">
              <a:off x="2939483" y="1754758"/>
              <a:ext cx="296564" cy="45535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3" idx="5"/>
              <a:endCxn id="16" idx="1"/>
            </p:cNvCxnSpPr>
            <p:nvPr/>
          </p:nvCxnSpPr>
          <p:spPr>
            <a:xfrm>
              <a:off x="3343811" y="1754758"/>
              <a:ext cx="399842" cy="607751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6"/>
              <a:endCxn id="16" idx="2"/>
            </p:cNvCxnSpPr>
            <p:nvPr/>
          </p:nvCxnSpPr>
          <p:spPr>
            <a:xfrm flipV="1">
              <a:off x="2931927" y="2416391"/>
              <a:ext cx="789408" cy="33032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4" idx="7"/>
              <a:endCxn id="16" idx="4"/>
            </p:cNvCxnSpPr>
            <p:nvPr/>
          </p:nvCxnSpPr>
          <p:spPr>
            <a:xfrm flipV="1">
              <a:off x="3698555" y="2492591"/>
              <a:ext cx="98980" cy="35584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5" idx="0"/>
            </p:cNvCxnSpPr>
            <p:nvPr/>
          </p:nvCxnSpPr>
          <p:spPr>
            <a:xfrm flipV="1">
              <a:off x="2266249" y="2133643"/>
              <a:ext cx="116669" cy="46067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4" idx="1"/>
              <a:endCxn id="10" idx="5"/>
            </p:cNvCxnSpPr>
            <p:nvPr/>
          </p:nvCxnSpPr>
          <p:spPr>
            <a:xfrm flipH="1" flipV="1">
              <a:off x="2909609" y="2800597"/>
              <a:ext cx="250238" cy="375617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779527" y="2670515"/>
              <a:ext cx="152400" cy="152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34824" y="1982434"/>
              <a:ext cx="152400" cy="152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809401" y="2187792"/>
              <a:ext cx="152400" cy="152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213729" y="1624676"/>
              <a:ext cx="152400" cy="152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8473" y="2826122"/>
              <a:ext cx="152400" cy="152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190049" y="2594315"/>
              <a:ext cx="152400" cy="1524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21335" y="2340191"/>
              <a:ext cx="152400" cy="152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137529" y="3153896"/>
              <a:ext cx="152400" cy="1524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80" idx="0"/>
              <a:endCxn id="15" idx="4"/>
            </p:cNvCxnSpPr>
            <p:nvPr/>
          </p:nvCxnSpPr>
          <p:spPr>
            <a:xfrm flipH="1" flipV="1">
              <a:off x="2266249" y="2746715"/>
              <a:ext cx="1546" cy="254781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191595" y="3001496"/>
              <a:ext cx="152400" cy="152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9012820" y="2938953"/>
            <a:ext cx="2756848" cy="2756848"/>
            <a:chOff x="7849840" y="1470016"/>
            <a:chExt cx="2756848" cy="2756848"/>
          </a:xfrm>
        </p:grpSpPr>
        <p:sp>
          <p:nvSpPr>
            <p:cNvPr id="25" name="Oval 24"/>
            <p:cNvSpPr/>
            <p:nvPr/>
          </p:nvSpPr>
          <p:spPr>
            <a:xfrm>
              <a:off x="7849840" y="1470016"/>
              <a:ext cx="2756848" cy="275684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8329881" y="2301453"/>
              <a:ext cx="664170" cy="293274"/>
            </a:xfrm>
            <a:prstGeom prst="line">
              <a:avLst/>
            </a:prstGeom>
            <a:ln w="38100" cap="rnd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9492019" y="2353835"/>
              <a:ext cx="653848" cy="225496"/>
            </a:xfrm>
            <a:prstGeom prst="line">
              <a:avLst/>
            </a:prstGeom>
            <a:ln w="38100" cap="rnd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328163" y="2839860"/>
              <a:ext cx="698239" cy="368280"/>
            </a:xfrm>
            <a:prstGeom prst="line">
              <a:avLst/>
            </a:prstGeom>
            <a:ln w="381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8390389" y="3251275"/>
              <a:ext cx="659084" cy="201294"/>
            </a:xfrm>
            <a:prstGeom prst="line">
              <a:avLst/>
            </a:prstGeom>
            <a:ln w="381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9511748" y="3055568"/>
              <a:ext cx="648421" cy="285768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9511748" y="2563532"/>
              <a:ext cx="641142" cy="476237"/>
            </a:xfrm>
            <a:prstGeom prst="line">
              <a:avLst/>
            </a:prstGeom>
            <a:ln w="381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8328163" y="2841023"/>
              <a:ext cx="686716" cy="185194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9008353" y="2194429"/>
              <a:ext cx="152400" cy="1524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237989" y="2520194"/>
              <a:ext cx="152400" cy="1524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8240108" y="2742624"/>
              <a:ext cx="152400" cy="152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9009924" y="3170731"/>
              <a:ext cx="152400" cy="152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9013749" y="2739927"/>
              <a:ext cx="152400" cy="152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8245610" y="2964365"/>
              <a:ext cx="152400" cy="152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8251963" y="3166253"/>
              <a:ext cx="152400" cy="152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008353" y="3385970"/>
              <a:ext cx="152400" cy="152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10133023" y="2242035"/>
              <a:ext cx="152400" cy="1524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9366765" y="2509034"/>
              <a:ext cx="152400" cy="1524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9366765" y="3285846"/>
              <a:ext cx="152400" cy="152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10133023" y="2958658"/>
              <a:ext cx="152400" cy="152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9372001" y="2969192"/>
              <a:ext cx="152400" cy="152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10135753" y="2448090"/>
              <a:ext cx="152400" cy="152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40584" y="4072900"/>
            <a:ext cx="83776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 smtClean="0">
                <a:solidFill>
                  <a:schemeClr val="bg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Health Data Science</a:t>
            </a:r>
            <a:endParaRPr lang="en-US" sz="5600" dirty="0">
              <a:solidFill>
                <a:schemeClr val="bg1">
                  <a:lumMod val="9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8083" y="4941573"/>
            <a:ext cx="4134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Tyson S. Barrett</a:t>
            </a:r>
            <a:endParaRPr lang="en-US" sz="3200" dirty="0">
              <a:solidFill>
                <a:schemeClr val="bg1">
                  <a:lumMod val="9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39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Courier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S. Barrett</dc:creator>
  <cp:lastModifiedBy>Tyson S. Barrett</cp:lastModifiedBy>
  <cp:revision>13</cp:revision>
  <cp:lastPrinted>2017-09-06T22:05:09Z</cp:lastPrinted>
  <dcterms:created xsi:type="dcterms:W3CDTF">2017-09-06T05:53:41Z</dcterms:created>
  <dcterms:modified xsi:type="dcterms:W3CDTF">2017-10-13T19:54:25Z</dcterms:modified>
</cp:coreProperties>
</file>