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80" d="100"/>
          <a:sy n="80" d="100"/>
        </p:scale>
        <p:origin x="12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1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7D47-EF23-9D4B-9A2C-AE834319B10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9900-63D3-9D47-A1CF-AAF08086C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65781" y="805218"/>
            <a:ext cx="5104262" cy="369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9433" y="2172268"/>
            <a:ext cx="5104263" cy="369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19433" y="2172268"/>
            <a:ext cx="3450610" cy="2331493"/>
          </a:xfrm>
          <a:prstGeom prst="rect">
            <a:avLst/>
          </a:prstGeom>
          <a:solidFill>
            <a:srgbClr val="FF0000">
              <a:alpha val="78431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6109" y="116557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Prevention Science</a:t>
            </a:r>
            <a:endParaRPr lang="en-US" sz="360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584" y="488019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Data Science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9395" y="2728172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Health Data</a:t>
            </a:r>
          </a:p>
          <a:p>
            <a:pPr algn="ctr"/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Science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3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2</cp:revision>
  <dcterms:created xsi:type="dcterms:W3CDTF">2017-12-08T05:44:48Z</dcterms:created>
  <dcterms:modified xsi:type="dcterms:W3CDTF">2017-12-08T05:50:16Z</dcterms:modified>
</cp:coreProperties>
</file>