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70" d="100"/>
          <a:sy n="70" d="100"/>
        </p:scale>
        <p:origin x="4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554-C2B4-5A42-AF9F-B71BCDA83BF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9554-C2B4-5A42-AF9F-B71BCDA83BF6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03F7-DD7B-B442-8209-77E84E2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573" y="2565438"/>
            <a:ext cx="3056238" cy="118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Quantitative Psychology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1516" y="1972313"/>
            <a:ext cx="2875006" cy="118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Social Epidemiology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581" y="4474569"/>
            <a:ext cx="3056238" cy="118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Econometrics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6220" y="4474569"/>
            <a:ext cx="2875005" cy="118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6611" y="2565471"/>
            <a:ext cx="2873661" cy="118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Data Analytics</a:t>
            </a:r>
            <a:endParaRPr lang="en-US" sz="32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54971" y="3573816"/>
            <a:ext cx="5268097" cy="298775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b="1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Health Data Science</a:t>
            </a:r>
            <a:endParaRPr lang="en-US" sz="4600" b="1" dirty="0" smtClean="0">
              <a:solidFill>
                <a:schemeClr val="bg2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>
            <a:off x="6189019" y="3158562"/>
            <a:ext cx="1" cy="41525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7"/>
          </p:cNvCxnSpPr>
          <p:nvPr/>
        </p:nvCxnSpPr>
        <p:spPr>
          <a:xfrm flipH="1">
            <a:off x="8051573" y="3751687"/>
            <a:ext cx="175038" cy="2596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3986100" y="3751687"/>
            <a:ext cx="340366" cy="2596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0" idx="2"/>
          </p:cNvCxnSpPr>
          <p:nvPr/>
        </p:nvCxnSpPr>
        <p:spPr>
          <a:xfrm>
            <a:off x="3241819" y="5067694"/>
            <a:ext cx="31315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10" idx="6"/>
          </p:cNvCxnSpPr>
          <p:nvPr/>
        </p:nvCxnSpPr>
        <p:spPr>
          <a:xfrm flipH="1">
            <a:off x="8823068" y="5067694"/>
            <a:ext cx="313152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4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4</cp:revision>
  <dcterms:created xsi:type="dcterms:W3CDTF">2017-11-20T06:28:12Z</dcterms:created>
  <dcterms:modified xsi:type="dcterms:W3CDTF">2017-11-20T19:48:25Z</dcterms:modified>
</cp:coreProperties>
</file>