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4"/>
  </p:normalViewPr>
  <p:slideViewPr>
    <p:cSldViewPr snapToGrid="0" snapToObjects="1">
      <p:cViewPr>
        <p:scale>
          <a:sx n="85" d="100"/>
          <a:sy n="85" d="100"/>
        </p:scale>
        <p:origin x="-1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5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5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5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A2B05-0C66-6A41-823B-E2F1DDC2B8D4}" type="datetimeFigureOut">
              <a:rPr lang="en-US" smtClean="0"/>
              <a:t>7/4/17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8BAD-8A0C-1645-8B4B-ECAD263ED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/>
          <p:cNvSpPr/>
          <p:nvPr/>
        </p:nvSpPr>
        <p:spPr>
          <a:xfrm>
            <a:off x="2091393" y="1172818"/>
            <a:ext cx="618418" cy="1885342"/>
          </a:xfrm>
          <a:custGeom>
            <a:avLst/>
            <a:gdLst>
              <a:gd name="connsiteX0" fmla="*/ 616534 w 616534"/>
              <a:gd name="connsiteY0" fmla="*/ 0 h 1903348"/>
              <a:gd name="connsiteX1" fmla="*/ 616534 w 616534"/>
              <a:gd name="connsiteY1" fmla="*/ 0 h 1903348"/>
              <a:gd name="connsiteX2" fmla="*/ 576777 w 616534"/>
              <a:gd name="connsiteY2" fmla="*/ 14909 h 1903348"/>
              <a:gd name="connsiteX3" fmla="*/ 566838 w 616534"/>
              <a:gd name="connsiteY3" fmla="*/ 29818 h 1903348"/>
              <a:gd name="connsiteX4" fmla="*/ 537021 w 616534"/>
              <a:gd name="connsiteY4" fmla="*/ 39757 h 1903348"/>
              <a:gd name="connsiteX5" fmla="*/ 497264 w 616534"/>
              <a:gd name="connsiteY5" fmla="*/ 69574 h 1903348"/>
              <a:gd name="connsiteX6" fmla="*/ 482355 w 616534"/>
              <a:gd name="connsiteY6" fmla="*/ 79513 h 1903348"/>
              <a:gd name="connsiteX7" fmla="*/ 467447 w 616534"/>
              <a:gd name="connsiteY7" fmla="*/ 89453 h 1903348"/>
              <a:gd name="connsiteX8" fmla="*/ 452538 w 616534"/>
              <a:gd name="connsiteY8" fmla="*/ 94422 h 1903348"/>
              <a:gd name="connsiteX9" fmla="*/ 427690 w 616534"/>
              <a:gd name="connsiteY9" fmla="*/ 114300 h 1903348"/>
              <a:gd name="connsiteX10" fmla="*/ 417751 w 616534"/>
              <a:gd name="connsiteY10" fmla="*/ 124240 h 1903348"/>
              <a:gd name="connsiteX11" fmla="*/ 387934 w 616534"/>
              <a:gd name="connsiteY11" fmla="*/ 144118 h 1903348"/>
              <a:gd name="connsiteX12" fmla="*/ 363086 w 616534"/>
              <a:gd name="connsiteY12" fmla="*/ 163996 h 1903348"/>
              <a:gd name="connsiteX13" fmla="*/ 338238 w 616534"/>
              <a:gd name="connsiteY13" fmla="*/ 183874 h 1903348"/>
              <a:gd name="connsiteX14" fmla="*/ 328299 w 616534"/>
              <a:gd name="connsiteY14" fmla="*/ 198783 h 1903348"/>
              <a:gd name="connsiteX15" fmla="*/ 313390 w 616534"/>
              <a:gd name="connsiteY15" fmla="*/ 208722 h 1903348"/>
              <a:gd name="connsiteX16" fmla="*/ 288542 w 616534"/>
              <a:gd name="connsiteY16" fmla="*/ 233570 h 1903348"/>
              <a:gd name="connsiteX17" fmla="*/ 278603 w 616534"/>
              <a:gd name="connsiteY17" fmla="*/ 248479 h 1903348"/>
              <a:gd name="connsiteX18" fmla="*/ 263694 w 616534"/>
              <a:gd name="connsiteY18" fmla="*/ 263387 h 1903348"/>
              <a:gd name="connsiteX19" fmla="*/ 243816 w 616534"/>
              <a:gd name="connsiteY19" fmla="*/ 293205 h 1903348"/>
              <a:gd name="connsiteX20" fmla="*/ 233877 w 616534"/>
              <a:gd name="connsiteY20" fmla="*/ 308113 h 1903348"/>
              <a:gd name="connsiteX21" fmla="*/ 223938 w 616534"/>
              <a:gd name="connsiteY21" fmla="*/ 318053 h 1903348"/>
              <a:gd name="connsiteX22" fmla="*/ 189151 w 616534"/>
              <a:gd name="connsiteY22" fmla="*/ 357809 h 1903348"/>
              <a:gd name="connsiteX23" fmla="*/ 169273 w 616534"/>
              <a:gd name="connsiteY23" fmla="*/ 387626 h 1903348"/>
              <a:gd name="connsiteX24" fmla="*/ 159334 w 616534"/>
              <a:gd name="connsiteY24" fmla="*/ 397566 h 1903348"/>
              <a:gd name="connsiteX25" fmla="*/ 139455 w 616534"/>
              <a:gd name="connsiteY25" fmla="*/ 427383 h 1903348"/>
              <a:gd name="connsiteX26" fmla="*/ 134486 w 616534"/>
              <a:gd name="connsiteY26" fmla="*/ 442292 h 1903348"/>
              <a:gd name="connsiteX27" fmla="*/ 114608 w 616534"/>
              <a:gd name="connsiteY27" fmla="*/ 467140 h 1903348"/>
              <a:gd name="connsiteX28" fmla="*/ 99699 w 616534"/>
              <a:gd name="connsiteY28" fmla="*/ 496957 h 1903348"/>
              <a:gd name="connsiteX29" fmla="*/ 84790 w 616534"/>
              <a:gd name="connsiteY29" fmla="*/ 551622 h 1903348"/>
              <a:gd name="connsiteX30" fmla="*/ 79821 w 616534"/>
              <a:gd name="connsiteY30" fmla="*/ 566531 h 1903348"/>
              <a:gd name="connsiteX31" fmla="*/ 74851 w 616534"/>
              <a:gd name="connsiteY31" fmla="*/ 586409 h 1903348"/>
              <a:gd name="connsiteX32" fmla="*/ 64912 w 616534"/>
              <a:gd name="connsiteY32" fmla="*/ 616226 h 1903348"/>
              <a:gd name="connsiteX33" fmla="*/ 50003 w 616534"/>
              <a:gd name="connsiteY33" fmla="*/ 660953 h 1903348"/>
              <a:gd name="connsiteX34" fmla="*/ 45034 w 616534"/>
              <a:gd name="connsiteY34" fmla="*/ 675861 h 1903348"/>
              <a:gd name="connsiteX35" fmla="*/ 40064 w 616534"/>
              <a:gd name="connsiteY35" fmla="*/ 690770 h 1903348"/>
              <a:gd name="connsiteX36" fmla="*/ 30125 w 616534"/>
              <a:gd name="connsiteY36" fmla="*/ 735496 h 1903348"/>
              <a:gd name="connsiteX37" fmla="*/ 25155 w 616534"/>
              <a:gd name="connsiteY37" fmla="*/ 760344 h 1903348"/>
              <a:gd name="connsiteX38" fmla="*/ 15216 w 616534"/>
              <a:gd name="connsiteY38" fmla="*/ 805070 h 1903348"/>
              <a:gd name="connsiteX39" fmla="*/ 10247 w 616534"/>
              <a:gd name="connsiteY39" fmla="*/ 854766 h 1903348"/>
              <a:gd name="connsiteX40" fmla="*/ 308 w 616534"/>
              <a:gd name="connsiteY40" fmla="*/ 988944 h 1903348"/>
              <a:gd name="connsiteX41" fmla="*/ 10247 w 616534"/>
              <a:gd name="connsiteY41" fmla="*/ 1152940 h 1903348"/>
              <a:gd name="connsiteX42" fmla="*/ 20186 w 616534"/>
              <a:gd name="connsiteY42" fmla="*/ 1182757 h 1903348"/>
              <a:gd name="connsiteX43" fmla="*/ 25155 w 616534"/>
              <a:gd name="connsiteY43" fmla="*/ 1197666 h 1903348"/>
              <a:gd name="connsiteX44" fmla="*/ 35094 w 616534"/>
              <a:gd name="connsiteY44" fmla="*/ 1212574 h 1903348"/>
              <a:gd name="connsiteX45" fmla="*/ 45034 w 616534"/>
              <a:gd name="connsiteY45" fmla="*/ 1242392 h 1903348"/>
              <a:gd name="connsiteX46" fmla="*/ 50003 w 616534"/>
              <a:gd name="connsiteY46" fmla="*/ 1257300 h 1903348"/>
              <a:gd name="connsiteX47" fmla="*/ 54973 w 616534"/>
              <a:gd name="connsiteY47" fmla="*/ 1292087 h 1903348"/>
              <a:gd name="connsiteX48" fmla="*/ 64912 w 616534"/>
              <a:gd name="connsiteY48" fmla="*/ 1321905 h 1903348"/>
              <a:gd name="connsiteX49" fmla="*/ 74851 w 616534"/>
              <a:gd name="connsiteY49" fmla="*/ 1351722 h 1903348"/>
              <a:gd name="connsiteX50" fmla="*/ 79821 w 616534"/>
              <a:gd name="connsiteY50" fmla="*/ 1366631 h 1903348"/>
              <a:gd name="connsiteX51" fmla="*/ 84790 w 616534"/>
              <a:gd name="connsiteY51" fmla="*/ 1381540 h 1903348"/>
              <a:gd name="connsiteX52" fmla="*/ 104668 w 616534"/>
              <a:gd name="connsiteY52" fmla="*/ 1411357 h 1903348"/>
              <a:gd name="connsiteX53" fmla="*/ 109638 w 616534"/>
              <a:gd name="connsiteY53" fmla="*/ 1426266 h 1903348"/>
              <a:gd name="connsiteX54" fmla="*/ 129516 w 616534"/>
              <a:gd name="connsiteY54" fmla="*/ 1456083 h 1903348"/>
              <a:gd name="connsiteX55" fmla="*/ 134486 w 616534"/>
              <a:gd name="connsiteY55" fmla="*/ 1470992 h 1903348"/>
              <a:gd name="connsiteX56" fmla="*/ 154364 w 616534"/>
              <a:gd name="connsiteY56" fmla="*/ 1500809 h 1903348"/>
              <a:gd name="connsiteX57" fmla="*/ 169273 w 616534"/>
              <a:gd name="connsiteY57" fmla="*/ 1530626 h 1903348"/>
              <a:gd name="connsiteX58" fmla="*/ 179212 w 616534"/>
              <a:gd name="connsiteY58" fmla="*/ 1540566 h 1903348"/>
              <a:gd name="connsiteX59" fmla="*/ 209029 w 616534"/>
              <a:gd name="connsiteY59" fmla="*/ 1585292 h 1903348"/>
              <a:gd name="connsiteX60" fmla="*/ 218968 w 616534"/>
              <a:gd name="connsiteY60" fmla="*/ 1600200 h 1903348"/>
              <a:gd name="connsiteX61" fmla="*/ 228908 w 616534"/>
              <a:gd name="connsiteY61" fmla="*/ 1610140 h 1903348"/>
              <a:gd name="connsiteX62" fmla="*/ 253755 w 616534"/>
              <a:gd name="connsiteY62" fmla="*/ 1634987 h 1903348"/>
              <a:gd name="connsiteX63" fmla="*/ 273634 w 616534"/>
              <a:gd name="connsiteY63" fmla="*/ 1659835 h 1903348"/>
              <a:gd name="connsiteX64" fmla="*/ 283573 w 616534"/>
              <a:gd name="connsiteY64" fmla="*/ 1674744 h 1903348"/>
              <a:gd name="connsiteX65" fmla="*/ 308421 w 616534"/>
              <a:gd name="connsiteY65" fmla="*/ 1694622 h 1903348"/>
              <a:gd name="connsiteX66" fmla="*/ 328299 w 616534"/>
              <a:gd name="connsiteY66" fmla="*/ 1724440 h 1903348"/>
              <a:gd name="connsiteX67" fmla="*/ 358116 w 616534"/>
              <a:gd name="connsiteY67" fmla="*/ 1744318 h 1903348"/>
              <a:gd name="connsiteX68" fmla="*/ 373025 w 616534"/>
              <a:gd name="connsiteY68" fmla="*/ 1754257 h 1903348"/>
              <a:gd name="connsiteX69" fmla="*/ 382964 w 616534"/>
              <a:gd name="connsiteY69" fmla="*/ 1769166 h 1903348"/>
              <a:gd name="connsiteX70" fmla="*/ 397873 w 616534"/>
              <a:gd name="connsiteY70" fmla="*/ 1774135 h 1903348"/>
              <a:gd name="connsiteX71" fmla="*/ 402842 w 616534"/>
              <a:gd name="connsiteY71" fmla="*/ 1789044 h 1903348"/>
              <a:gd name="connsiteX72" fmla="*/ 432660 w 616534"/>
              <a:gd name="connsiteY72" fmla="*/ 1808922 h 1903348"/>
              <a:gd name="connsiteX73" fmla="*/ 487325 w 616534"/>
              <a:gd name="connsiteY73" fmla="*/ 1853648 h 1903348"/>
              <a:gd name="connsiteX74" fmla="*/ 502234 w 616534"/>
              <a:gd name="connsiteY74" fmla="*/ 1858618 h 1903348"/>
              <a:gd name="connsiteX75" fmla="*/ 532051 w 616534"/>
              <a:gd name="connsiteY75" fmla="*/ 1878496 h 1903348"/>
              <a:gd name="connsiteX76" fmla="*/ 546960 w 616534"/>
              <a:gd name="connsiteY76" fmla="*/ 1888435 h 1903348"/>
              <a:gd name="connsiteX77" fmla="*/ 571808 w 616534"/>
              <a:gd name="connsiteY77" fmla="*/ 1893405 h 1903348"/>
              <a:gd name="connsiteX78" fmla="*/ 606594 w 616534"/>
              <a:gd name="connsiteY78" fmla="*/ 1903344 h 1903348"/>
              <a:gd name="connsiteX79" fmla="*/ 616534 w 616534"/>
              <a:gd name="connsiteY79" fmla="*/ 0 h 190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16534" h="1903348">
                <a:moveTo>
                  <a:pt x="616534" y="0"/>
                </a:moveTo>
                <a:lnTo>
                  <a:pt x="616534" y="0"/>
                </a:lnTo>
                <a:cubicBezTo>
                  <a:pt x="603282" y="4970"/>
                  <a:pt x="588913" y="7627"/>
                  <a:pt x="576777" y="14909"/>
                </a:cubicBezTo>
                <a:cubicBezTo>
                  <a:pt x="571655" y="17982"/>
                  <a:pt x="571903" y="26652"/>
                  <a:pt x="566838" y="29818"/>
                </a:cubicBezTo>
                <a:cubicBezTo>
                  <a:pt x="557954" y="35371"/>
                  <a:pt x="537021" y="39757"/>
                  <a:pt x="537021" y="39757"/>
                </a:cubicBezTo>
                <a:cubicBezTo>
                  <a:pt x="518634" y="58142"/>
                  <a:pt x="530979" y="47098"/>
                  <a:pt x="497264" y="69574"/>
                </a:cubicBezTo>
                <a:lnTo>
                  <a:pt x="482355" y="79513"/>
                </a:lnTo>
                <a:cubicBezTo>
                  <a:pt x="477386" y="82826"/>
                  <a:pt x="473113" y="87565"/>
                  <a:pt x="467447" y="89453"/>
                </a:cubicBezTo>
                <a:lnTo>
                  <a:pt x="452538" y="94422"/>
                </a:lnTo>
                <a:cubicBezTo>
                  <a:pt x="432741" y="124118"/>
                  <a:pt x="454363" y="98296"/>
                  <a:pt x="427690" y="114300"/>
                </a:cubicBezTo>
                <a:cubicBezTo>
                  <a:pt x="423672" y="116711"/>
                  <a:pt x="421499" y="121429"/>
                  <a:pt x="417751" y="124240"/>
                </a:cubicBezTo>
                <a:cubicBezTo>
                  <a:pt x="408195" y="131407"/>
                  <a:pt x="396381" y="135672"/>
                  <a:pt x="387934" y="144118"/>
                </a:cubicBezTo>
                <a:cubicBezTo>
                  <a:pt x="373771" y="158280"/>
                  <a:pt x="381893" y="151458"/>
                  <a:pt x="363086" y="163996"/>
                </a:cubicBezTo>
                <a:cubicBezTo>
                  <a:pt x="334602" y="206723"/>
                  <a:pt x="372530" y="156441"/>
                  <a:pt x="338238" y="183874"/>
                </a:cubicBezTo>
                <a:cubicBezTo>
                  <a:pt x="333574" y="187605"/>
                  <a:pt x="332522" y="194560"/>
                  <a:pt x="328299" y="198783"/>
                </a:cubicBezTo>
                <a:cubicBezTo>
                  <a:pt x="324076" y="203006"/>
                  <a:pt x="318360" y="205409"/>
                  <a:pt x="313390" y="208722"/>
                </a:cubicBezTo>
                <a:cubicBezTo>
                  <a:pt x="286886" y="248479"/>
                  <a:pt x="321673" y="200439"/>
                  <a:pt x="288542" y="233570"/>
                </a:cubicBezTo>
                <a:cubicBezTo>
                  <a:pt x="284319" y="237793"/>
                  <a:pt x="282427" y="243891"/>
                  <a:pt x="278603" y="248479"/>
                </a:cubicBezTo>
                <a:cubicBezTo>
                  <a:pt x="274104" y="253878"/>
                  <a:pt x="268009" y="257839"/>
                  <a:pt x="263694" y="263387"/>
                </a:cubicBezTo>
                <a:cubicBezTo>
                  <a:pt x="256360" y="272816"/>
                  <a:pt x="250442" y="283266"/>
                  <a:pt x="243816" y="293205"/>
                </a:cubicBezTo>
                <a:cubicBezTo>
                  <a:pt x="240503" y="298174"/>
                  <a:pt x="238100" y="303890"/>
                  <a:pt x="233877" y="308113"/>
                </a:cubicBezTo>
                <a:cubicBezTo>
                  <a:pt x="230564" y="311426"/>
                  <a:pt x="226749" y="314305"/>
                  <a:pt x="223938" y="318053"/>
                </a:cubicBezTo>
                <a:cubicBezTo>
                  <a:pt x="194951" y="356704"/>
                  <a:pt x="216897" y="339312"/>
                  <a:pt x="189151" y="357809"/>
                </a:cubicBezTo>
                <a:cubicBezTo>
                  <a:pt x="182525" y="367748"/>
                  <a:pt x="177719" y="379179"/>
                  <a:pt x="169273" y="387626"/>
                </a:cubicBezTo>
                <a:cubicBezTo>
                  <a:pt x="165960" y="390939"/>
                  <a:pt x="162145" y="393818"/>
                  <a:pt x="159334" y="397566"/>
                </a:cubicBezTo>
                <a:cubicBezTo>
                  <a:pt x="152167" y="407122"/>
                  <a:pt x="139455" y="427383"/>
                  <a:pt x="139455" y="427383"/>
                </a:cubicBezTo>
                <a:cubicBezTo>
                  <a:pt x="137799" y="432353"/>
                  <a:pt x="136829" y="437607"/>
                  <a:pt x="134486" y="442292"/>
                </a:cubicBezTo>
                <a:cubicBezTo>
                  <a:pt x="128219" y="454827"/>
                  <a:pt x="123850" y="457897"/>
                  <a:pt x="114608" y="467140"/>
                </a:cubicBezTo>
                <a:cubicBezTo>
                  <a:pt x="96478" y="521523"/>
                  <a:pt x="125395" y="439140"/>
                  <a:pt x="99699" y="496957"/>
                </a:cubicBezTo>
                <a:cubicBezTo>
                  <a:pt x="87517" y="524367"/>
                  <a:pt x="91470" y="524902"/>
                  <a:pt x="84790" y="551622"/>
                </a:cubicBezTo>
                <a:cubicBezTo>
                  <a:pt x="83520" y="556704"/>
                  <a:pt x="81260" y="561494"/>
                  <a:pt x="79821" y="566531"/>
                </a:cubicBezTo>
                <a:cubicBezTo>
                  <a:pt x="77945" y="573098"/>
                  <a:pt x="76814" y="579867"/>
                  <a:pt x="74851" y="586409"/>
                </a:cubicBezTo>
                <a:cubicBezTo>
                  <a:pt x="71840" y="596444"/>
                  <a:pt x="68225" y="606287"/>
                  <a:pt x="64912" y="616226"/>
                </a:cubicBezTo>
                <a:lnTo>
                  <a:pt x="50003" y="660953"/>
                </a:lnTo>
                <a:lnTo>
                  <a:pt x="45034" y="675861"/>
                </a:lnTo>
                <a:cubicBezTo>
                  <a:pt x="43377" y="680831"/>
                  <a:pt x="41091" y="685633"/>
                  <a:pt x="40064" y="690770"/>
                </a:cubicBezTo>
                <a:cubicBezTo>
                  <a:pt x="25074" y="765714"/>
                  <a:pt x="44161" y="672332"/>
                  <a:pt x="30125" y="735496"/>
                </a:cubicBezTo>
                <a:cubicBezTo>
                  <a:pt x="28293" y="743742"/>
                  <a:pt x="27204" y="752149"/>
                  <a:pt x="25155" y="760344"/>
                </a:cubicBezTo>
                <a:cubicBezTo>
                  <a:pt x="16478" y="795052"/>
                  <a:pt x="22051" y="750390"/>
                  <a:pt x="15216" y="805070"/>
                </a:cubicBezTo>
                <a:cubicBezTo>
                  <a:pt x="13151" y="821589"/>
                  <a:pt x="11592" y="838173"/>
                  <a:pt x="10247" y="854766"/>
                </a:cubicBezTo>
                <a:cubicBezTo>
                  <a:pt x="6623" y="899468"/>
                  <a:pt x="308" y="988944"/>
                  <a:pt x="308" y="988944"/>
                </a:cubicBezTo>
                <a:cubicBezTo>
                  <a:pt x="2474" y="1051762"/>
                  <a:pt x="-5950" y="1098951"/>
                  <a:pt x="10247" y="1152940"/>
                </a:cubicBezTo>
                <a:cubicBezTo>
                  <a:pt x="13257" y="1162975"/>
                  <a:pt x="16873" y="1172818"/>
                  <a:pt x="20186" y="1182757"/>
                </a:cubicBezTo>
                <a:cubicBezTo>
                  <a:pt x="21842" y="1187727"/>
                  <a:pt x="22249" y="1193307"/>
                  <a:pt x="25155" y="1197666"/>
                </a:cubicBezTo>
                <a:cubicBezTo>
                  <a:pt x="28468" y="1202635"/>
                  <a:pt x="32668" y="1207116"/>
                  <a:pt x="35094" y="1212574"/>
                </a:cubicBezTo>
                <a:cubicBezTo>
                  <a:pt x="39349" y="1222148"/>
                  <a:pt x="41721" y="1232453"/>
                  <a:pt x="45034" y="1242392"/>
                </a:cubicBezTo>
                <a:lnTo>
                  <a:pt x="50003" y="1257300"/>
                </a:lnTo>
                <a:cubicBezTo>
                  <a:pt x="51660" y="1268896"/>
                  <a:pt x="52339" y="1280674"/>
                  <a:pt x="54973" y="1292087"/>
                </a:cubicBezTo>
                <a:cubicBezTo>
                  <a:pt x="57329" y="1302296"/>
                  <a:pt x="61599" y="1311966"/>
                  <a:pt x="64912" y="1321905"/>
                </a:cubicBezTo>
                <a:lnTo>
                  <a:pt x="74851" y="1351722"/>
                </a:lnTo>
                <a:lnTo>
                  <a:pt x="79821" y="1366631"/>
                </a:lnTo>
                <a:cubicBezTo>
                  <a:pt x="81477" y="1371601"/>
                  <a:pt x="81884" y="1377181"/>
                  <a:pt x="84790" y="1381540"/>
                </a:cubicBezTo>
                <a:cubicBezTo>
                  <a:pt x="91416" y="1391479"/>
                  <a:pt x="100890" y="1400025"/>
                  <a:pt x="104668" y="1411357"/>
                </a:cubicBezTo>
                <a:cubicBezTo>
                  <a:pt x="106325" y="1416327"/>
                  <a:pt x="107094" y="1421687"/>
                  <a:pt x="109638" y="1426266"/>
                </a:cubicBezTo>
                <a:cubicBezTo>
                  <a:pt x="115439" y="1436708"/>
                  <a:pt x="125738" y="1444751"/>
                  <a:pt x="129516" y="1456083"/>
                </a:cubicBezTo>
                <a:cubicBezTo>
                  <a:pt x="131173" y="1461053"/>
                  <a:pt x="131942" y="1466413"/>
                  <a:pt x="134486" y="1470992"/>
                </a:cubicBezTo>
                <a:cubicBezTo>
                  <a:pt x="140287" y="1481434"/>
                  <a:pt x="150586" y="1489477"/>
                  <a:pt x="154364" y="1500809"/>
                </a:cubicBezTo>
                <a:cubicBezTo>
                  <a:pt x="159614" y="1516557"/>
                  <a:pt x="158263" y="1516863"/>
                  <a:pt x="169273" y="1530626"/>
                </a:cubicBezTo>
                <a:cubicBezTo>
                  <a:pt x="172200" y="1534285"/>
                  <a:pt x="176401" y="1536818"/>
                  <a:pt x="179212" y="1540566"/>
                </a:cubicBezTo>
                <a:cubicBezTo>
                  <a:pt x="179222" y="1540579"/>
                  <a:pt x="204055" y="1577831"/>
                  <a:pt x="209029" y="1585292"/>
                </a:cubicBezTo>
                <a:cubicBezTo>
                  <a:pt x="212342" y="1590261"/>
                  <a:pt x="214745" y="1595977"/>
                  <a:pt x="218968" y="1600200"/>
                </a:cubicBezTo>
                <a:cubicBezTo>
                  <a:pt x="222281" y="1603513"/>
                  <a:pt x="225981" y="1606481"/>
                  <a:pt x="228908" y="1610140"/>
                </a:cubicBezTo>
                <a:cubicBezTo>
                  <a:pt x="247840" y="1633804"/>
                  <a:pt x="228198" y="1617948"/>
                  <a:pt x="253755" y="1634987"/>
                </a:cubicBezTo>
                <a:cubicBezTo>
                  <a:pt x="263431" y="1664013"/>
                  <a:pt x="251154" y="1637355"/>
                  <a:pt x="273634" y="1659835"/>
                </a:cubicBezTo>
                <a:cubicBezTo>
                  <a:pt x="277857" y="1664058"/>
                  <a:pt x="279350" y="1670521"/>
                  <a:pt x="283573" y="1674744"/>
                </a:cubicBezTo>
                <a:cubicBezTo>
                  <a:pt x="303129" y="1694301"/>
                  <a:pt x="293670" y="1674954"/>
                  <a:pt x="308421" y="1694622"/>
                </a:cubicBezTo>
                <a:cubicBezTo>
                  <a:pt x="315588" y="1704178"/>
                  <a:pt x="318360" y="1717814"/>
                  <a:pt x="328299" y="1724440"/>
                </a:cubicBezTo>
                <a:lnTo>
                  <a:pt x="358116" y="1744318"/>
                </a:lnTo>
                <a:lnTo>
                  <a:pt x="373025" y="1754257"/>
                </a:lnTo>
                <a:cubicBezTo>
                  <a:pt x="376338" y="1759227"/>
                  <a:pt x="378300" y="1765435"/>
                  <a:pt x="382964" y="1769166"/>
                </a:cubicBezTo>
                <a:cubicBezTo>
                  <a:pt x="387055" y="1772438"/>
                  <a:pt x="394169" y="1770431"/>
                  <a:pt x="397873" y="1774135"/>
                </a:cubicBezTo>
                <a:cubicBezTo>
                  <a:pt x="401577" y="1777839"/>
                  <a:pt x="399138" y="1785340"/>
                  <a:pt x="402842" y="1789044"/>
                </a:cubicBezTo>
                <a:cubicBezTo>
                  <a:pt x="411289" y="1797491"/>
                  <a:pt x="424213" y="1800475"/>
                  <a:pt x="432660" y="1808922"/>
                </a:cubicBezTo>
                <a:cubicBezTo>
                  <a:pt x="446557" y="1822819"/>
                  <a:pt x="467543" y="1847053"/>
                  <a:pt x="487325" y="1853648"/>
                </a:cubicBezTo>
                <a:cubicBezTo>
                  <a:pt x="492295" y="1855305"/>
                  <a:pt x="497655" y="1856074"/>
                  <a:pt x="502234" y="1858618"/>
                </a:cubicBezTo>
                <a:cubicBezTo>
                  <a:pt x="512676" y="1864419"/>
                  <a:pt x="522112" y="1871870"/>
                  <a:pt x="532051" y="1878496"/>
                </a:cubicBezTo>
                <a:cubicBezTo>
                  <a:pt x="537021" y="1881809"/>
                  <a:pt x="541103" y="1887264"/>
                  <a:pt x="546960" y="1888435"/>
                </a:cubicBezTo>
                <a:cubicBezTo>
                  <a:pt x="555243" y="1890092"/>
                  <a:pt x="563659" y="1891182"/>
                  <a:pt x="571808" y="1893405"/>
                </a:cubicBezTo>
                <a:cubicBezTo>
                  <a:pt x="610171" y="1903868"/>
                  <a:pt x="590046" y="1903344"/>
                  <a:pt x="606594" y="1903344"/>
                </a:cubicBezTo>
                <a:cubicBezTo>
                  <a:pt x="609907" y="1268896"/>
                  <a:pt x="613221" y="634448"/>
                  <a:pt x="6165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0800000">
            <a:off x="2699872" y="1172815"/>
            <a:ext cx="616534" cy="1912437"/>
          </a:xfrm>
          <a:custGeom>
            <a:avLst/>
            <a:gdLst>
              <a:gd name="connsiteX0" fmla="*/ 616534 w 616534"/>
              <a:gd name="connsiteY0" fmla="*/ 0 h 1903348"/>
              <a:gd name="connsiteX1" fmla="*/ 616534 w 616534"/>
              <a:gd name="connsiteY1" fmla="*/ 0 h 1903348"/>
              <a:gd name="connsiteX2" fmla="*/ 576777 w 616534"/>
              <a:gd name="connsiteY2" fmla="*/ 14909 h 1903348"/>
              <a:gd name="connsiteX3" fmla="*/ 566838 w 616534"/>
              <a:gd name="connsiteY3" fmla="*/ 29818 h 1903348"/>
              <a:gd name="connsiteX4" fmla="*/ 537021 w 616534"/>
              <a:gd name="connsiteY4" fmla="*/ 39757 h 1903348"/>
              <a:gd name="connsiteX5" fmla="*/ 497264 w 616534"/>
              <a:gd name="connsiteY5" fmla="*/ 69574 h 1903348"/>
              <a:gd name="connsiteX6" fmla="*/ 482355 w 616534"/>
              <a:gd name="connsiteY6" fmla="*/ 79513 h 1903348"/>
              <a:gd name="connsiteX7" fmla="*/ 467447 w 616534"/>
              <a:gd name="connsiteY7" fmla="*/ 89453 h 1903348"/>
              <a:gd name="connsiteX8" fmla="*/ 452538 w 616534"/>
              <a:gd name="connsiteY8" fmla="*/ 94422 h 1903348"/>
              <a:gd name="connsiteX9" fmla="*/ 427690 w 616534"/>
              <a:gd name="connsiteY9" fmla="*/ 114300 h 1903348"/>
              <a:gd name="connsiteX10" fmla="*/ 417751 w 616534"/>
              <a:gd name="connsiteY10" fmla="*/ 124240 h 1903348"/>
              <a:gd name="connsiteX11" fmla="*/ 387934 w 616534"/>
              <a:gd name="connsiteY11" fmla="*/ 144118 h 1903348"/>
              <a:gd name="connsiteX12" fmla="*/ 363086 w 616534"/>
              <a:gd name="connsiteY12" fmla="*/ 163996 h 1903348"/>
              <a:gd name="connsiteX13" fmla="*/ 338238 w 616534"/>
              <a:gd name="connsiteY13" fmla="*/ 183874 h 1903348"/>
              <a:gd name="connsiteX14" fmla="*/ 328299 w 616534"/>
              <a:gd name="connsiteY14" fmla="*/ 198783 h 1903348"/>
              <a:gd name="connsiteX15" fmla="*/ 313390 w 616534"/>
              <a:gd name="connsiteY15" fmla="*/ 208722 h 1903348"/>
              <a:gd name="connsiteX16" fmla="*/ 288542 w 616534"/>
              <a:gd name="connsiteY16" fmla="*/ 233570 h 1903348"/>
              <a:gd name="connsiteX17" fmla="*/ 278603 w 616534"/>
              <a:gd name="connsiteY17" fmla="*/ 248479 h 1903348"/>
              <a:gd name="connsiteX18" fmla="*/ 263694 w 616534"/>
              <a:gd name="connsiteY18" fmla="*/ 263387 h 1903348"/>
              <a:gd name="connsiteX19" fmla="*/ 243816 w 616534"/>
              <a:gd name="connsiteY19" fmla="*/ 293205 h 1903348"/>
              <a:gd name="connsiteX20" fmla="*/ 233877 w 616534"/>
              <a:gd name="connsiteY20" fmla="*/ 308113 h 1903348"/>
              <a:gd name="connsiteX21" fmla="*/ 223938 w 616534"/>
              <a:gd name="connsiteY21" fmla="*/ 318053 h 1903348"/>
              <a:gd name="connsiteX22" fmla="*/ 189151 w 616534"/>
              <a:gd name="connsiteY22" fmla="*/ 357809 h 1903348"/>
              <a:gd name="connsiteX23" fmla="*/ 169273 w 616534"/>
              <a:gd name="connsiteY23" fmla="*/ 387626 h 1903348"/>
              <a:gd name="connsiteX24" fmla="*/ 159334 w 616534"/>
              <a:gd name="connsiteY24" fmla="*/ 397566 h 1903348"/>
              <a:gd name="connsiteX25" fmla="*/ 139455 w 616534"/>
              <a:gd name="connsiteY25" fmla="*/ 427383 h 1903348"/>
              <a:gd name="connsiteX26" fmla="*/ 134486 w 616534"/>
              <a:gd name="connsiteY26" fmla="*/ 442292 h 1903348"/>
              <a:gd name="connsiteX27" fmla="*/ 114608 w 616534"/>
              <a:gd name="connsiteY27" fmla="*/ 467140 h 1903348"/>
              <a:gd name="connsiteX28" fmla="*/ 99699 w 616534"/>
              <a:gd name="connsiteY28" fmla="*/ 496957 h 1903348"/>
              <a:gd name="connsiteX29" fmla="*/ 84790 w 616534"/>
              <a:gd name="connsiteY29" fmla="*/ 551622 h 1903348"/>
              <a:gd name="connsiteX30" fmla="*/ 79821 w 616534"/>
              <a:gd name="connsiteY30" fmla="*/ 566531 h 1903348"/>
              <a:gd name="connsiteX31" fmla="*/ 74851 w 616534"/>
              <a:gd name="connsiteY31" fmla="*/ 586409 h 1903348"/>
              <a:gd name="connsiteX32" fmla="*/ 64912 w 616534"/>
              <a:gd name="connsiteY32" fmla="*/ 616226 h 1903348"/>
              <a:gd name="connsiteX33" fmla="*/ 50003 w 616534"/>
              <a:gd name="connsiteY33" fmla="*/ 660953 h 1903348"/>
              <a:gd name="connsiteX34" fmla="*/ 45034 w 616534"/>
              <a:gd name="connsiteY34" fmla="*/ 675861 h 1903348"/>
              <a:gd name="connsiteX35" fmla="*/ 40064 w 616534"/>
              <a:gd name="connsiteY35" fmla="*/ 690770 h 1903348"/>
              <a:gd name="connsiteX36" fmla="*/ 30125 w 616534"/>
              <a:gd name="connsiteY36" fmla="*/ 735496 h 1903348"/>
              <a:gd name="connsiteX37" fmla="*/ 25155 w 616534"/>
              <a:gd name="connsiteY37" fmla="*/ 760344 h 1903348"/>
              <a:gd name="connsiteX38" fmla="*/ 15216 w 616534"/>
              <a:gd name="connsiteY38" fmla="*/ 805070 h 1903348"/>
              <a:gd name="connsiteX39" fmla="*/ 10247 w 616534"/>
              <a:gd name="connsiteY39" fmla="*/ 854766 h 1903348"/>
              <a:gd name="connsiteX40" fmla="*/ 308 w 616534"/>
              <a:gd name="connsiteY40" fmla="*/ 988944 h 1903348"/>
              <a:gd name="connsiteX41" fmla="*/ 10247 w 616534"/>
              <a:gd name="connsiteY41" fmla="*/ 1152940 h 1903348"/>
              <a:gd name="connsiteX42" fmla="*/ 20186 w 616534"/>
              <a:gd name="connsiteY42" fmla="*/ 1182757 h 1903348"/>
              <a:gd name="connsiteX43" fmla="*/ 25155 w 616534"/>
              <a:gd name="connsiteY43" fmla="*/ 1197666 h 1903348"/>
              <a:gd name="connsiteX44" fmla="*/ 35094 w 616534"/>
              <a:gd name="connsiteY44" fmla="*/ 1212574 h 1903348"/>
              <a:gd name="connsiteX45" fmla="*/ 45034 w 616534"/>
              <a:gd name="connsiteY45" fmla="*/ 1242392 h 1903348"/>
              <a:gd name="connsiteX46" fmla="*/ 50003 w 616534"/>
              <a:gd name="connsiteY46" fmla="*/ 1257300 h 1903348"/>
              <a:gd name="connsiteX47" fmla="*/ 54973 w 616534"/>
              <a:gd name="connsiteY47" fmla="*/ 1292087 h 1903348"/>
              <a:gd name="connsiteX48" fmla="*/ 64912 w 616534"/>
              <a:gd name="connsiteY48" fmla="*/ 1321905 h 1903348"/>
              <a:gd name="connsiteX49" fmla="*/ 74851 w 616534"/>
              <a:gd name="connsiteY49" fmla="*/ 1351722 h 1903348"/>
              <a:gd name="connsiteX50" fmla="*/ 79821 w 616534"/>
              <a:gd name="connsiteY50" fmla="*/ 1366631 h 1903348"/>
              <a:gd name="connsiteX51" fmla="*/ 84790 w 616534"/>
              <a:gd name="connsiteY51" fmla="*/ 1381540 h 1903348"/>
              <a:gd name="connsiteX52" fmla="*/ 104668 w 616534"/>
              <a:gd name="connsiteY52" fmla="*/ 1411357 h 1903348"/>
              <a:gd name="connsiteX53" fmla="*/ 109638 w 616534"/>
              <a:gd name="connsiteY53" fmla="*/ 1426266 h 1903348"/>
              <a:gd name="connsiteX54" fmla="*/ 129516 w 616534"/>
              <a:gd name="connsiteY54" fmla="*/ 1456083 h 1903348"/>
              <a:gd name="connsiteX55" fmla="*/ 134486 w 616534"/>
              <a:gd name="connsiteY55" fmla="*/ 1470992 h 1903348"/>
              <a:gd name="connsiteX56" fmla="*/ 154364 w 616534"/>
              <a:gd name="connsiteY56" fmla="*/ 1500809 h 1903348"/>
              <a:gd name="connsiteX57" fmla="*/ 169273 w 616534"/>
              <a:gd name="connsiteY57" fmla="*/ 1530626 h 1903348"/>
              <a:gd name="connsiteX58" fmla="*/ 179212 w 616534"/>
              <a:gd name="connsiteY58" fmla="*/ 1540566 h 1903348"/>
              <a:gd name="connsiteX59" fmla="*/ 209029 w 616534"/>
              <a:gd name="connsiteY59" fmla="*/ 1585292 h 1903348"/>
              <a:gd name="connsiteX60" fmla="*/ 218968 w 616534"/>
              <a:gd name="connsiteY60" fmla="*/ 1600200 h 1903348"/>
              <a:gd name="connsiteX61" fmla="*/ 228908 w 616534"/>
              <a:gd name="connsiteY61" fmla="*/ 1610140 h 1903348"/>
              <a:gd name="connsiteX62" fmla="*/ 253755 w 616534"/>
              <a:gd name="connsiteY62" fmla="*/ 1634987 h 1903348"/>
              <a:gd name="connsiteX63" fmla="*/ 273634 w 616534"/>
              <a:gd name="connsiteY63" fmla="*/ 1659835 h 1903348"/>
              <a:gd name="connsiteX64" fmla="*/ 283573 w 616534"/>
              <a:gd name="connsiteY64" fmla="*/ 1674744 h 1903348"/>
              <a:gd name="connsiteX65" fmla="*/ 308421 w 616534"/>
              <a:gd name="connsiteY65" fmla="*/ 1694622 h 1903348"/>
              <a:gd name="connsiteX66" fmla="*/ 328299 w 616534"/>
              <a:gd name="connsiteY66" fmla="*/ 1724440 h 1903348"/>
              <a:gd name="connsiteX67" fmla="*/ 358116 w 616534"/>
              <a:gd name="connsiteY67" fmla="*/ 1744318 h 1903348"/>
              <a:gd name="connsiteX68" fmla="*/ 373025 w 616534"/>
              <a:gd name="connsiteY68" fmla="*/ 1754257 h 1903348"/>
              <a:gd name="connsiteX69" fmla="*/ 382964 w 616534"/>
              <a:gd name="connsiteY69" fmla="*/ 1769166 h 1903348"/>
              <a:gd name="connsiteX70" fmla="*/ 397873 w 616534"/>
              <a:gd name="connsiteY70" fmla="*/ 1774135 h 1903348"/>
              <a:gd name="connsiteX71" fmla="*/ 402842 w 616534"/>
              <a:gd name="connsiteY71" fmla="*/ 1789044 h 1903348"/>
              <a:gd name="connsiteX72" fmla="*/ 432660 w 616534"/>
              <a:gd name="connsiteY72" fmla="*/ 1808922 h 1903348"/>
              <a:gd name="connsiteX73" fmla="*/ 487325 w 616534"/>
              <a:gd name="connsiteY73" fmla="*/ 1853648 h 1903348"/>
              <a:gd name="connsiteX74" fmla="*/ 502234 w 616534"/>
              <a:gd name="connsiteY74" fmla="*/ 1858618 h 1903348"/>
              <a:gd name="connsiteX75" fmla="*/ 532051 w 616534"/>
              <a:gd name="connsiteY75" fmla="*/ 1878496 h 1903348"/>
              <a:gd name="connsiteX76" fmla="*/ 546960 w 616534"/>
              <a:gd name="connsiteY76" fmla="*/ 1888435 h 1903348"/>
              <a:gd name="connsiteX77" fmla="*/ 571808 w 616534"/>
              <a:gd name="connsiteY77" fmla="*/ 1893405 h 1903348"/>
              <a:gd name="connsiteX78" fmla="*/ 606594 w 616534"/>
              <a:gd name="connsiteY78" fmla="*/ 1903344 h 1903348"/>
              <a:gd name="connsiteX79" fmla="*/ 616534 w 616534"/>
              <a:gd name="connsiteY79" fmla="*/ 0 h 190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616534" h="1903348">
                <a:moveTo>
                  <a:pt x="616534" y="0"/>
                </a:moveTo>
                <a:lnTo>
                  <a:pt x="616534" y="0"/>
                </a:lnTo>
                <a:cubicBezTo>
                  <a:pt x="603282" y="4970"/>
                  <a:pt x="588913" y="7627"/>
                  <a:pt x="576777" y="14909"/>
                </a:cubicBezTo>
                <a:cubicBezTo>
                  <a:pt x="571655" y="17982"/>
                  <a:pt x="571903" y="26652"/>
                  <a:pt x="566838" y="29818"/>
                </a:cubicBezTo>
                <a:cubicBezTo>
                  <a:pt x="557954" y="35371"/>
                  <a:pt x="537021" y="39757"/>
                  <a:pt x="537021" y="39757"/>
                </a:cubicBezTo>
                <a:cubicBezTo>
                  <a:pt x="518634" y="58142"/>
                  <a:pt x="530979" y="47098"/>
                  <a:pt x="497264" y="69574"/>
                </a:cubicBezTo>
                <a:lnTo>
                  <a:pt x="482355" y="79513"/>
                </a:lnTo>
                <a:cubicBezTo>
                  <a:pt x="477386" y="82826"/>
                  <a:pt x="473113" y="87565"/>
                  <a:pt x="467447" y="89453"/>
                </a:cubicBezTo>
                <a:lnTo>
                  <a:pt x="452538" y="94422"/>
                </a:lnTo>
                <a:cubicBezTo>
                  <a:pt x="432741" y="124118"/>
                  <a:pt x="454363" y="98296"/>
                  <a:pt x="427690" y="114300"/>
                </a:cubicBezTo>
                <a:cubicBezTo>
                  <a:pt x="423672" y="116711"/>
                  <a:pt x="421499" y="121429"/>
                  <a:pt x="417751" y="124240"/>
                </a:cubicBezTo>
                <a:cubicBezTo>
                  <a:pt x="408195" y="131407"/>
                  <a:pt x="396381" y="135672"/>
                  <a:pt x="387934" y="144118"/>
                </a:cubicBezTo>
                <a:cubicBezTo>
                  <a:pt x="373771" y="158280"/>
                  <a:pt x="381893" y="151458"/>
                  <a:pt x="363086" y="163996"/>
                </a:cubicBezTo>
                <a:cubicBezTo>
                  <a:pt x="334602" y="206723"/>
                  <a:pt x="372530" y="156441"/>
                  <a:pt x="338238" y="183874"/>
                </a:cubicBezTo>
                <a:cubicBezTo>
                  <a:pt x="333574" y="187605"/>
                  <a:pt x="332522" y="194560"/>
                  <a:pt x="328299" y="198783"/>
                </a:cubicBezTo>
                <a:cubicBezTo>
                  <a:pt x="324076" y="203006"/>
                  <a:pt x="318360" y="205409"/>
                  <a:pt x="313390" y="208722"/>
                </a:cubicBezTo>
                <a:cubicBezTo>
                  <a:pt x="286886" y="248479"/>
                  <a:pt x="321673" y="200439"/>
                  <a:pt x="288542" y="233570"/>
                </a:cubicBezTo>
                <a:cubicBezTo>
                  <a:pt x="284319" y="237793"/>
                  <a:pt x="282427" y="243891"/>
                  <a:pt x="278603" y="248479"/>
                </a:cubicBezTo>
                <a:cubicBezTo>
                  <a:pt x="274104" y="253878"/>
                  <a:pt x="268009" y="257839"/>
                  <a:pt x="263694" y="263387"/>
                </a:cubicBezTo>
                <a:cubicBezTo>
                  <a:pt x="256360" y="272816"/>
                  <a:pt x="250442" y="283266"/>
                  <a:pt x="243816" y="293205"/>
                </a:cubicBezTo>
                <a:cubicBezTo>
                  <a:pt x="240503" y="298174"/>
                  <a:pt x="238100" y="303890"/>
                  <a:pt x="233877" y="308113"/>
                </a:cubicBezTo>
                <a:cubicBezTo>
                  <a:pt x="230564" y="311426"/>
                  <a:pt x="226749" y="314305"/>
                  <a:pt x="223938" y="318053"/>
                </a:cubicBezTo>
                <a:cubicBezTo>
                  <a:pt x="194951" y="356704"/>
                  <a:pt x="216897" y="339312"/>
                  <a:pt x="189151" y="357809"/>
                </a:cubicBezTo>
                <a:cubicBezTo>
                  <a:pt x="182525" y="367748"/>
                  <a:pt x="177719" y="379179"/>
                  <a:pt x="169273" y="387626"/>
                </a:cubicBezTo>
                <a:cubicBezTo>
                  <a:pt x="165960" y="390939"/>
                  <a:pt x="162145" y="393818"/>
                  <a:pt x="159334" y="397566"/>
                </a:cubicBezTo>
                <a:cubicBezTo>
                  <a:pt x="152167" y="407122"/>
                  <a:pt x="139455" y="427383"/>
                  <a:pt x="139455" y="427383"/>
                </a:cubicBezTo>
                <a:cubicBezTo>
                  <a:pt x="137799" y="432353"/>
                  <a:pt x="136829" y="437607"/>
                  <a:pt x="134486" y="442292"/>
                </a:cubicBezTo>
                <a:cubicBezTo>
                  <a:pt x="128219" y="454827"/>
                  <a:pt x="123850" y="457897"/>
                  <a:pt x="114608" y="467140"/>
                </a:cubicBezTo>
                <a:cubicBezTo>
                  <a:pt x="96478" y="521523"/>
                  <a:pt x="125395" y="439140"/>
                  <a:pt x="99699" y="496957"/>
                </a:cubicBezTo>
                <a:cubicBezTo>
                  <a:pt x="87517" y="524367"/>
                  <a:pt x="91470" y="524902"/>
                  <a:pt x="84790" y="551622"/>
                </a:cubicBezTo>
                <a:cubicBezTo>
                  <a:pt x="83520" y="556704"/>
                  <a:pt x="81260" y="561494"/>
                  <a:pt x="79821" y="566531"/>
                </a:cubicBezTo>
                <a:cubicBezTo>
                  <a:pt x="77945" y="573098"/>
                  <a:pt x="76814" y="579867"/>
                  <a:pt x="74851" y="586409"/>
                </a:cubicBezTo>
                <a:cubicBezTo>
                  <a:pt x="71840" y="596444"/>
                  <a:pt x="68225" y="606287"/>
                  <a:pt x="64912" y="616226"/>
                </a:cubicBezTo>
                <a:lnTo>
                  <a:pt x="50003" y="660953"/>
                </a:lnTo>
                <a:lnTo>
                  <a:pt x="45034" y="675861"/>
                </a:lnTo>
                <a:cubicBezTo>
                  <a:pt x="43377" y="680831"/>
                  <a:pt x="41091" y="685633"/>
                  <a:pt x="40064" y="690770"/>
                </a:cubicBezTo>
                <a:cubicBezTo>
                  <a:pt x="25074" y="765714"/>
                  <a:pt x="44161" y="672332"/>
                  <a:pt x="30125" y="735496"/>
                </a:cubicBezTo>
                <a:cubicBezTo>
                  <a:pt x="28293" y="743742"/>
                  <a:pt x="27204" y="752149"/>
                  <a:pt x="25155" y="760344"/>
                </a:cubicBezTo>
                <a:cubicBezTo>
                  <a:pt x="16478" y="795052"/>
                  <a:pt x="22051" y="750390"/>
                  <a:pt x="15216" y="805070"/>
                </a:cubicBezTo>
                <a:cubicBezTo>
                  <a:pt x="13151" y="821589"/>
                  <a:pt x="11592" y="838173"/>
                  <a:pt x="10247" y="854766"/>
                </a:cubicBezTo>
                <a:cubicBezTo>
                  <a:pt x="6623" y="899468"/>
                  <a:pt x="308" y="988944"/>
                  <a:pt x="308" y="988944"/>
                </a:cubicBezTo>
                <a:cubicBezTo>
                  <a:pt x="2474" y="1051762"/>
                  <a:pt x="-5950" y="1098951"/>
                  <a:pt x="10247" y="1152940"/>
                </a:cubicBezTo>
                <a:cubicBezTo>
                  <a:pt x="13257" y="1162975"/>
                  <a:pt x="16873" y="1172818"/>
                  <a:pt x="20186" y="1182757"/>
                </a:cubicBezTo>
                <a:cubicBezTo>
                  <a:pt x="21842" y="1187727"/>
                  <a:pt x="22249" y="1193307"/>
                  <a:pt x="25155" y="1197666"/>
                </a:cubicBezTo>
                <a:cubicBezTo>
                  <a:pt x="28468" y="1202635"/>
                  <a:pt x="32668" y="1207116"/>
                  <a:pt x="35094" y="1212574"/>
                </a:cubicBezTo>
                <a:cubicBezTo>
                  <a:pt x="39349" y="1222148"/>
                  <a:pt x="41721" y="1232453"/>
                  <a:pt x="45034" y="1242392"/>
                </a:cubicBezTo>
                <a:lnTo>
                  <a:pt x="50003" y="1257300"/>
                </a:lnTo>
                <a:cubicBezTo>
                  <a:pt x="51660" y="1268896"/>
                  <a:pt x="52339" y="1280674"/>
                  <a:pt x="54973" y="1292087"/>
                </a:cubicBezTo>
                <a:cubicBezTo>
                  <a:pt x="57329" y="1302296"/>
                  <a:pt x="61599" y="1311966"/>
                  <a:pt x="64912" y="1321905"/>
                </a:cubicBezTo>
                <a:lnTo>
                  <a:pt x="74851" y="1351722"/>
                </a:lnTo>
                <a:lnTo>
                  <a:pt x="79821" y="1366631"/>
                </a:lnTo>
                <a:cubicBezTo>
                  <a:pt x="81477" y="1371601"/>
                  <a:pt x="81884" y="1377181"/>
                  <a:pt x="84790" y="1381540"/>
                </a:cubicBezTo>
                <a:cubicBezTo>
                  <a:pt x="91416" y="1391479"/>
                  <a:pt x="100890" y="1400025"/>
                  <a:pt x="104668" y="1411357"/>
                </a:cubicBezTo>
                <a:cubicBezTo>
                  <a:pt x="106325" y="1416327"/>
                  <a:pt x="107094" y="1421687"/>
                  <a:pt x="109638" y="1426266"/>
                </a:cubicBezTo>
                <a:cubicBezTo>
                  <a:pt x="115439" y="1436708"/>
                  <a:pt x="125738" y="1444751"/>
                  <a:pt x="129516" y="1456083"/>
                </a:cubicBezTo>
                <a:cubicBezTo>
                  <a:pt x="131173" y="1461053"/>
                  <a:pt x="131942" y="1466413"/>
                  <a:pt x="134486" y="1470992"/>
                </a:cubicBezTo>
                <a:cubicBezTo>
                  <a:pt x="140287" y="1481434"/>
                  <a:pt x="150586" y="1489477"/>
                  <a:pt x="154364" y="1500809"/>
                </a:cubicBezTo>
                <a:cubicBezTo>
                  <a:pt x="159614" y="1516557"/>
                  <a:pt x="158263" y="1516863"/>
                  <a:pt x="169273" y="1530626"/>
                </a:cubicBezTo>
                <a:cubicBezTo>
                  <a:pt x="172200" y="1534285"/>
                  <a:pt x="176401" y="1536818"/>
                  <a:pt x="179212" y="1540566"/>
                </a:cubicBezTo>
                <a:cubicBezTo>
                  <a:pt x="179222" y="1540579"/>
                  <a:pt x="204055" y="1577831"/>
                  <a:pt x="209029" y="1585292"/>
                </a:cubicBezTo>
                <a:cubicBezTo>
                  <a:pt x="212342" y="1590261"/>
                  <a:pt x="214745" y="1595977"/>
                  <a:pt x="218968" y="1600200"/>
                </a:cubicBezTo>
                <a:cubicBezTo>
                  <a:pt x="222281" y="1603513"/>
                  <a:pt x="225981" y="1606481"/>
                  <a:pt x="228908" y="1610140"/>
                </a:cubicBezTo>
                <a:cubicBezTo>
                  <a:pt x="247840" y="1633804"/>
                  <a:pt x="228198" y="1617948"/>
                  <a:pt x="253755" y="1634987"/>
                </a:cubicBezTo>
                <a:cubicBezTo>
                  <a:pt x="263431" y="1664013"/>
                  <a:pt x="251154" y="1637355"/>
                  <a:pt x="273634" y="1659835"/>
                </a:cubicBezTo>
                <a:cubicBezTo>
                  <a:pt x="277857" y="1664058"/>
                  <a:pt x="279350" y="1670521"/>
                  <a:pt x="283573" y="1674744"/>
                </a:cubicBezTo>
                <a:cubicBezTo>
                  <a:pt x="303129" y="1694301"/>
                  <a:pt x="293670" y="1674954"/>
                  <a:pt x="308421" y="1694622"/>
                </a:cubicBezTo>
                <a:cubicBezTo>
                  <a:pt x="315588" y="1704178"/>
                  <a:pt x="318360" y="1717814"/>
                  <a:pt x="328299" y="1724440"/>
                </a:cubicBezTo>
                <a:lnTo>
                  <a:pt x="358116" y="1744318"/>
                </a:lnTo>
                <a:lnTo>
                  <a:pt x="373025" y="1754257"/>
                </a:lnTo>
                <a:cubicBezTo>
                  <a:pt x="376338" y="1759227"/>
                  <a:pt x="378300" y="1765435"/>
                  <a:pt x="382964" y="1769166"/>
                </a:cubicBezTo>
                <a:cubicBezTo>
                  <a:pt x="387055" y="1772438"/>
                  <a:pt x="394169" y="1770431"/>
                  <a:pt x="397873" y="1774135"/>
                </a:cubicBezTo>
                <a:cubicBezTo>
                  <a:pt x="401577" y="1777839"/>
                  <a:pt x="399138" y="1785340"/>
                  <a:pt x="402842" y="1789044"/>
                </a:cubicBezTo>
                <a:cubicBezTo>
                  <a:pt x="411289" y="1797491"/>
                  <a:pt x="424213" y="1800475"/>
                  <a:pt x="432660" y="1808922"/>
                </a:cubicBezTo>
                <a:cubicBezTo>
                  <a:pt x="446557" y="1822819"/>
                  <a:pt x="467543" y="1847053"/>
                  <a:pt x="487325" y="1853648"/>
                </a:cubicBezTo>
                <a:cubicBezTo>
                  <a:pt x="492295" y="1855305"/>
                  <a:pt x="497655" y="1856074"/>
                  <a:pt x="502234" y="1858618"/>
                </a:cubicBezTo>
                <a:cubicBezTo>
                  <a:pt x="512676" y="1864419"/>
                  <a:pt x="522112" y="1871870"/>
                  <a:pt x="532051" y="1878496"/>
                </a:cubicBezTo>
                <a:cubicBezTo>
                  <a:pt x="537021" y="1881809"/>
                  <a:pt x="541103" y="1887264"/>
                  <a:pt x="546960" y="1888435"/>
                </a:cubicBezTo>
                <a:cubicBezTo>
                  <a:pt x="555243" y="1890092"/>
                  <a:pt x="563659" y="1891182"/>
                  <a:pt x="571808" y="1893405"/>
                </a:cubicBezTo>
                <a:cubicBezTo>
                  <a:pt x="610171" y="1903868"/>
                  <a:pt x="590046" y="1903344"/>
                  <a:pt x="606594" y="1903344"/>
                </a:cubicBezTo>
                <a:cubicBezTo>
                  <a:pt x="609907" y="1268896"/>
                  <a:pt x="613221" y="634448"/>
                  <a:pt x="616534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60060" y="1064525"/>
            <a:ext cx="2156346" cy="211540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91393" y="1064525"/>
            <a:ext cx="2156346" cy="211540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179072" y="1064525"/>
            <a:ext cx="2156346" cy="2115403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110405" y="1064525"/>
            <a:ext cx="2156346" cy="2115403"/>
          </a:xfrm>
          <a:prstGeom prst="ellipse">
            <a:avLst/>
          </a:prstGeom>
          <a:solidFill>
            <a:schemeClr val="accent1">
              <a:alpha val="89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60060" y="4163325"/>
            <a:ext cx="2156346" cy="21154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091393" y="4163325"/>
            <a:ext cx="2156346" cy="211540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110405" y="4163325"/>
            <a:ext cx="2156346" cy="21154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5589" y="425155"/>
            <a:ext cx="1215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Inner Join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03453" y="425154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Full Join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9272" y="3611234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>
                <a:latin typeface="Times New Roman" charset="0"/>
                <a:ea typeface="Times New Roman" charset="0"/>
                <a:cs typeface="Times New Roman" charset="0"/>
              </a:rPr>
              <a:t>Left Join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4905" y="3611234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Right Join</a:t>
            </a:r>
            <a:endParaRPr lang="en-US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79072" y="4163325"/>
            <a:ext cx="2156346" cy="2115403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27" name="Straight Connector 26"/>
          <p:cNvCxnSpPr>
            <a:stCxn id="25" idx="78"/>
          </p:cNvCxnSpPr>
          <p:nvPr/>
        </p:nvCxnSpPr>
        <p:spPr>
          <a:xfrm flipH="1">
            <a:off x="2699871" y="1172819"/>
            <a:ext cx="9941" cy="18853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2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2</cp:revision>
  <dcterms:created xsi:type="dcterms:W3CDTF">2017-07-04T06:35:16Z</dcterms:created>
  <dcterms:modified xsi:type="dcterms:W3CDTF">2017-07-04T06:53:17Z</dcterms:modified>
</cp:coreProperties>
</file>