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460163" cy="6400800"/>
  <p:notesSz cx="6858000" cy="9144000"/>
  <p:defaultTextStyle>
    <a:defPPr>
      <a:defRPr lang="en-US"/>
    </a:defPPr>
    <a:lvl1pPr marL="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4286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8572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2858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17145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214312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257175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3000375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3429000" algn="l" defTabSz="857250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463"/>
    <a:srgbClr val="16A085"/>
    <a:srgbClr val="1E8449"/>
    <a:srgbClr val="D4EFDF"/>
    <a:srgbClr val="148F77"/>
    <a:srgbClr val="D1F2EB"/>
    <a:srgbClr val="D0ECE7"/>
    <a:srgbClr val="E67E22"/>
    <a:srgbClr val="D5F5E3"/>
    <a:srgbClr val="FAE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 snapToObjects="1">
      <p:cViewPr>
        <p:scale>
          <a:sx n="106" d="100"/>
          <a:sy n="106" d="100"/>
        </p:scale>
        <p:origin x="69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21" y="1047539"/>
            <a:ext cx="8595122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21" y="3361902"/>
            <a:ext cx="8595122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1179" y="340783"/>
            <a:ext cx="247109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886" y="340783"/>
            <a:ext cx="7270041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17" y="1595756"/>
            <a:ext cx="9884391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917" y="4283499"/>
            <a:ext cx="9884391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86" y="1703917"/>
            <a:ext cx="4870569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708" y="1703917"/>
            <a:ext cx="4870569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7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79" y="340784"/>
            <a:ext cx="9884391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79" y="1569085"/>
            <a:ext cx="484818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379" y="2338070"/>
            <a:ext cx="4848186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1707" y="1569085"/>
            <a:ext cx="487206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1707" y="2338070"/>
            <a:ext cx="487206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79" y="426720"/>
            <a:ext cx="369620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2" y="921597"/>
            <a:ext cx="5801708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379" y="1920240"/>
            <a:ext cx="369620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379" y="426720"/>
            <a:ext cx="369620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2062" y="921597"/>
            <a:ext cx="5801708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379" y="1920240"/>
            <a:ext cx="369620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5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886" y="340784"/>
            <a:ext cx="9884391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886" y="1703917"/>
            <a:ext cx="9884391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7886" y="5932594"/>
            <a:ext cx="25785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15F8-A56B-5843-8F2E-CB4233A863B7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6179" y="5932594"/>
            <a:ext cx="386780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740" y="5932594"/>
            <a:ext cx="25785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9380-06C4-6F4C-91F7-E8914A9BD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0132B-6052-DB43-B983-3A6314E2B23A}"/>
              </a:ext>
            </a:extLst>
          </p:cNvPr>
          <p:cNvSpPr/>
          <p:nvPr/>
        </p:nvSpPr>
        <p:spPr>
          <a:xfrm>
            <a:off x="3737732" y="2553150"/>
            <a:ext cx="1758462" cy="17701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E6818-1619-CA41-908D-D2FDE59EE27B}"/>
              </a:ext>
            </a:extLst>
          </p:cNvPr>
          <p:cNvSpPr/>
          <p:nvPr/>
        </p:nvSpPr>
        <p:spPr>
          <a:xfrm>
            <a:off x="5859610" y="2553150"/>
            <a:ext cx="1758462" cy="1770185"/>
          </a:xfrm>
          <a:prstGeom prst="rect">
            <a:avLst/>
          </a:prstGeom>
          <a:solidFill>
            <a:srgbClr val="00B0F0">
              <a:alpha val="11373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62301-5F94-7542-9278-37989DAFEEC8}"/>
              </a:ext>
            </a:extLst>
          </p:cNvPr>
          <p:cNvSpPr txBox="1"/>
          <p:nvPr/>
        </p:nvSpPr>
        <p:spPr>
          <a:xfrm>
            <a:off x="3904268" y="2569009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5     x5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1E24F-4297-BB40-B48F-91896175B19A}"/>
              </a:ext>
            </a:extLst>
          </p:cNvPr>
          <p:cNvSpPr txBox="1"/>
          <p:nvPr/>
        </p:nvSpPr>
        <p:spPr>
          <a:xfrm>
            <a:off x="6026146" y="255315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6     y6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773F0E-AC94-2842-97B7-AE9A2DED21AF}"/>
              </a:ext>
            </a:extLst>
          </p:cNvPr>
          <p:cNvCxnSpPr/>
          <p:nvPr/>
        </p:nvCxnSpPr>
        <p:spPr>
          <a:xfrm flipH="1">
            <a:off x="3737732" y="2869672"/>
            <a:ext cx="175846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BE6885-CAD2-C040-ABA1-F1C192905A13}"/>
              </a:ext>
            </a:extLst>
          </p:cNvPr>
          <p:cNvCxnSpPr/>
          <p:nvPr/>
        </p:nvCxnSpPr>
        <p:spPr>
          <a:xfrm flipH="1">
            <a:off x="5859610" y="2869672"/>
            <a:ext cx="17584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03E8D1-86F3-3740-994B-079F2694E6A3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4616963" y="2553154"/>
            <a:ext cx="1" cy="177018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D0B0A5-397C-624B-A27B-B47EBA8A9A36}"/>
              </a:ext>
            </a:extLst>
          </p:cNvPr>
          <p:cNvCxnSpPr>
            <a:cxnSpLocks/>
            <a:endCxn id="7" idx="0"/>
          </p:cNvCxnSpPr>
          <p:nvPr/>
        </p:nvCxnSpPr>
        <p:spPr>
          <a:xfrm flipH="1" flipV="1">
            <a:off x="6738841" y="2553150"/>
            <a:ext cx="870" cy="17701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D27DF7-EACA-6543-AAA4-7CC3E4F967D5}"/>
              </a:ext>
            </a:extLst>
          </p:cNvPr>
          <p:cNvSpPr txBox="1"/>
          <p:nvPr/>
        </p:nvSpPr>
        <p:spPr>
          <a:xfrm>
            <a:off x="4317842" y="218381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5A14D-1711-8A44-BC84-8E647646ACF6}"/>
              </a:ext>
            </a:extLst>
          </p:cNvPr>
          <p:cNvSpPr txBox="1"/>
          <p:nvPr/>
        </p:nvSpPr>
        <p:spPr>
          <a:xfrm>
            <a:off x="6439720" y="218495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df2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210489-F588-084F-9531-D4CFEC50B656}"/>
              </a:ext>
            </a:extLst>
          </p:cNvPr>
          <p:cNvSpPr/>
          <p:nvPr/>
        </p:nvSpPr>
        <p:spPr>
          <a:xfrm>
            <a:off x="301252" y="544227"/>
            <a:ext cx="2701988" cy="1493186"/>
          </a:xfrm>
          <a:prstGeom prst="rect">
            <a:avLst/>
          </a:prstGeom>
          <a:solidFill>
            <a:srgbClr val="D1F2EB"/>
          </a:solidFill>
          <a:ln>
            <a:solidFill>
              <a:srgbClr val="148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8435E-A3EF-E943-BDBD-B43586E40C9E}"/>
              </a:ext>
            </a:extLst>
          </p:cNvPr>
          <p:cNvSpPr txBox="1"/>
          <p:nvPr/>
        </p:nvSpPr>
        <p:spPr>
          <a:xfrm>
            <a:off x="467788" y="560085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F7E32C-5869-5641-AC4C-C8A647EF63DE}"/>
              </a:ext>
            </a:extLst>
          </p:cNvPr>
          <p:cNvCxnSpPr>
            <a:cxnSpLocks/>
          </p:cNvCxnSpPr>
          <p:nvPr/>
        </p:nvCxnSpPr>
        <p:spPr>
          <a:xfrm flipH="1">
            <a:off x="301252" y="888124"/>
            <a:ext cx="2701988" cy="0"/>
          </a:xfrm>
          <a:prstGeom prst="line">
            <a:avLst/>
          </a:prstGeom>
          <a:ln>
            <a:solidFill>
              <a:srgbClr val="148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62896-7EDB-6C47-92C4-8673E9A5841B}"/>
              </a:ext>
            </a:extLst>
          </p:cNvPr>
          <p:cNvCxnSpPr>
            <a:cxnSpLocks/>
          </p:cNvCxnSpPr>
          <p:nvPr/>
        </p:nvCxnSpPr>
        <p:spPr>
          <a:xfrm flipV="1">
            <a:off x="1180490" y="544229"/>
            <a:ext cx="0" cy="1493185"/>
          </a:xfrm>
          <a:prstGeom prst="line">
            <a:avLst/>
          </a:prstGeom>
          <a:ln>
            <a:solidFill>
              <a:srgbClr val="148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AA99A3FF-39F9-2049-96C0-B2154EDE5FEF}"/>
              </a:ext>
            </a:extLst>
          </p:cNvPr>
          <p:cNvSpPr/>
          <p:nvPr/>
        </p:nvSpPr>
        <p:spPr>
          <a:xfrm rot="16200000">
            <a:off x="3842448" y="302409"/>
            <a:ext cx="1032784" cy="2608287"/>
          </a:xfrm>
          <a:prstGeom prst="bentUpArrow">
            <a:avLst>
              <a:gd name="adj1" fmla="val 6131"/>
              <a:gd name="adj2" fmla="val 11211"/>
              <a:gd name="adj3" fmla="val 25000"/>
            </a:avLst>
          </a:prstGeom>
          <a:solidFill>
            <a:srgbClr val="148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0AE33-1092-2D43-883A-E777450562B9}"/>
              </a:ext>
            </a:extLst>
          </p:cNvPr>
          <p:cNvSpPr txBox="1"/>
          <p:nvPr/>
        </p:nvSpPr>
        <p:spPr>
          <a:xfrm>
            <a:off x="3095796" y="800403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inner_join</a:t>
            </a:r>
            <a:r>
              <a:rPr lang="en-US" sz="1600" b="1" dirty="0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sp>
        <p:nvSpPr>
          <p:cNvPr id="27" name="Bent-Up Arrow 26">
            <a:extLst>
              <a:ext uri="{FF2B5EF4-FFF2-40B4-BE49-F238E27FC236}">
                <a16:creationId xmlns:a16="http://schemas.microsoft.com/office/drawing/2014/main" id="{86C6F05C-74E6-B048-9521-517A0FB569D6}"/>
              </a:ext>
            </a:extLst>
          </p:cNvPr>
          <p:cNvSpPr/>
          <p:nvPr/>
        </p:nvSpPr>
        <p:spPr>
          <a:xfrm rot="16200000" flipV="1">
            <a:off x="6526257" y="326531"/>
            <a:ext cx="1036790" cy="2556036"/>
          </a:xfrm>
          <a:prstGeom prst="bentUpArrow">
            <a:avLst>
              <a:gd name="adj1" fmla="val 6131"/>
              <a:gd name="adj2" fmla="val 11211"/>
              <a:gd name="adj3" fmla="val 25000"/>
            </a:avLst>
          </a:prstGeom>
          <a:solidFill>
            <a:srgbClr val="1E8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122EF-BF62-0B4C-98E8-99DD5199406E}"/>
              </a:ext>
            </a:extLst>
          </p:cNvPr>
          <p:cNvSpPr txBox="1"/>
          <p:nvPr/>
        </p:nvSpPr>
        <p:spPr>
          <a:xfrm>
            <a:off x="5876835" y="782643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1E84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full_join</a:t>
            </a:r>
            <a:r>
              <a:rPr lang="en-US" sz="1600" b="1" dirty="0">
                <a:solidFill>
                  <a:srgbClr val="1E84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F8DEFE-81F0-6445-BC57-49D80204241D}"/>
              </a:ext>
            </a:extLst>
          </p:cNvPr>
          <p:cNvCxnSpPr>
            <a:cxnSpLocks/>
          </p:cNvCxnSpPr>
          <p:nvPr/>
        </p:nvCxnSpPr>
        <p:spPr>
          <a:xfrm flipV="1">
            <a:off x="2159595" y="544231"/>
            <a:ext cx="0" cy="1493183"/>
          </a:xfrm>
          <a:prstGeom prst="line">
            <a:avLst/>
          </a:prstGeom>
          <a:ln>
            <a:solidFill>
              <a:srgbClr val="148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67965D-3521-6346-8F6C-5D833A3F4A87}"/>
              </a:ext>
            </a:extLst>
          </p:cNvPr>
          <p:cNvSpPr/>
          <p:nvPr/>
        </p:nvSpPr>
        <p:spPr>
          <a:xfrm>
            <a:off x="8430640" y="544226"/>
            <a:ext cx="2701988" cy="2047184"/>
          </a:xfrm>
          <a:prstGeom prst="rect">
            <a:avLst/>
          </a:prstGeom>
          <a:solidFill>
            <a:srgbClr val="D4EFDF"/>
          </a:solidFill>
          <a:ln>
            <a:solidFill>
              <a:srgbClr val="1E8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7BD141-7F96-1548-9E07-88B13D3533E0}"/>
              </a:ext>
            </a:extLst>
          </p:cNvPr>
          <p:cNvSpPr txBox="1"/>
          <p:nvPr/>
        </p:nvSpPr>
        <p:spPr>
          <a:xfrm>
            <a:off x="8597176" y="560084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5     x5     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</a:t>
            </a:r>
          </a:p>
          <a:p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6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NA    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y6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2A4BB2-92ED-B144-BFB5-E8D8439F96D8}"/>
              </a:ext>
            </a:extLst>
          </p:cNvPr>
          <p:cNvCxnSpPr>
            <a:cxnSpLocks/>
          </p:cNvCxnSpPr>
          <p:nvPr/>
        </p:nvCxnSpPr>
        <p:spPr>
          <a:xfrm flipH="1">
            <a:off x="8430640" y="888123"/>
            <a:ext cx="2701988" cy="0"/>
          </a:xfrm>
          <a:prstGeom prst="line">
            <a:avLst/>
          </a:prstGeom>
          <a:ln>
            <a:solidFill>
              <a:srgbClr val="1E8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B89DBE-69D0-8046-8202-3A84BAE93208}"/>
              </a:ext>
            </a:extLst>
          </p:cNvPr>
          <p:cNvCxnSpPr>
            <a:cxnSpLocks/>
          </p:cNvCxnSpPr>
          <p:nvPr/>
        </p:nvCxnSpPr>
        <p:spPr>
          <a:xfrm flipV="1">
            <a:off x="9309878" y="544227"/>
            <a:ext cx="0" cy="2047183"/>
          </a:xfrm>
          <a:prstGeom prst="line">
            <a:avLst/>
          </a:prstGeom>
          <a:ln>
            <a:solidFill>
              <a:srgbClr val="1E8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E75DA3-4346-3F4B-B015-C82DDADF82CC}"/>
              </a:ext>
            </a:extLst>
          </p:cNvPr>
          <p:cNvCxnSpPr>
            <a:cxnSpLocks/>
          </p:cNvCxnSpPr>
          <p:nvPr/>
        </p:nvCxnSpPr>
        <p:spPr>
          <a:xfrm flipV="1">
            <a:off x="10288983" y="544229"/>
            <a:ext cx="0" cy="2047181"/>
          </a:xfrm>
          <a:prstGeom prst="line">
            <a:avLst/>
          </a:prstGeom>
          <a:ln>
            <a:solidFill>
              <a:srgbClr val="1E84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5761870-5558-624B-BDA2-0FDD6702A146}"/>
              </a:ext>
            </a:extLst>
          </p:cNvPr>
          <p:cNvSpPr/>
          <p:nvPr/>
        </p:nvSpPr>
        <p:spPr>
          <a:xfrm>
            <a:off x="334028" y="4438070"/>
            <a:ext cx="2701988" cy="1770184"/>
          </a:xfrm>
          <a:prstGeom prst="rect">
            <a:avLst/>
          </a:prstGeom>
          <a:solidFill>
            <a:srgbClr val="D0ECE7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00D1D-22D1-1A4C-B33D-97DFC2550435}"/>
              </a:ext>
            </a:extLst>
          </p:cNvPr>
          <p:cNvSpPr txBox="1"/>
          <p:nvPr/>
        </p:nvSpPr>
        <p:spPr>
          <a:xfrm>
            <a:off x="500564" y="4453929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5     x5     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1031CD-A33D-1446-B880-D4DD99E8252C}"/>
              </a:ext>
            </a:extLst>
          </p:cNvPr>
          <p:cNvCxnSpPr>
            <a:cxnSpLocks/>
          </p:cNvCxnSpPr>
          <p:nvPr/>
        </p:nvCxnSpPr>
        <p:spPr>
          <a:xfrm flipH="1">
            <a:off x="334028" y="4781967"/>
            <a:ext cx="2701988" cy="0"/>
          </a:xfrm>
          <a:prstGeom prst="line">
            <a:avLst/>
          </a:prstGeom>
          <a:ln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F8DF77-C8F9-7B46-9B95-7E3402555605}"/>
              </a:ext>
            </a:extLst>
          </p:cNvPr>
          <p:cNvCxnSpPr>
            <a:cxnSpLocks/>
          </p:cNvCxnSpPr>
          <p:nvPr/>
        </p:nvCxnSpPr>
        <p:spPr>
          <a:xfrm flipV="1">
            <a:off x="1213266" y="4438072"/>
            <a:ext cx="0" cy="1770183"/>
          </a:xfrm>
          <a:prstGeom prst="line">
            <a:avLst/>
          </a:prstGeom>
          <a:ln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D8F475-AB37-D943-A5BB-1D20A72E0E63}"/>
              </a:ext>
            </a:extLst>
          </p:cNvPr>
          <p:cNvCxnSpPr>
            <a:cxnSpLocks/>
          </p:cNvCxnSpPr>
          <p:nvPr/>
        </p:nvCxnSpPr>
        <p:spPr>
          <a:xfrm flipV="1">
            <a:off x="2192371" y="4438074"/>
            <a:ext cx="0" cy="1770181"/>
          </a:xfrm>
          <a:prstGeom prst="line">
            <a:avLst/>
          </a:prstGeom>
          <a:ln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D394976-3F56-D443-9185-011D5DAFEC3D}"/>
              </a:ext>
            </a:extLst>
          </p:cNvPr>
          <p:cNvSpPr/>
          <p:nvPr/>
        </p:nvSpPr>
        <p:spPr>
          <a:xfrm>
            <a:off x="8425902" y="4444046"/>
            <a:ext cx="2701988" cy="1764209"/>
          </a:xfrm>
          <a:prstGeom prst="rect">
            <a:avLst/>
          </a:prstGeom>
          <a:solidFill>
            <a:srgbClr val="D5F5E3"/>
          </a:solidFill>
          <a:ln>
            <a:solidFill>
              <a:srgbClr val="28B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A01BEF-1582-1C40-AD9E-88FB8C49E562}"/>
              </a:ext>
            </a:extLst>
          </p:cNvPr>
          <p:cNvSpPr txBox="1"/>
          <p:nvPr/>
        </p:nvSpPr>
        <p:spPr>
          <a:xfrm>
            <a:off x="8592438" y="4459904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id      x      y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1     x1     y1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2     x2     y2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3     x3     y3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4     x4     y4</a:t>
            </a:r>
          </a:p>
          <a:p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6</a:t>
            </a:r>
            <a:r>
              <a:rPr lang="en-US" sz="18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NA    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y6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6293E5-E8CA-9F43-AE2C-CEF1BD667776}"/>
              </a:ext>
            </a:extLst>
          </p:cNvPr>
          <p:cNvCxnSpPr>
            <a:cxnSpLocks/>
          </p:cNvCxnSpPr>
          <p:nvPr/>
        </p:nvCxnSpPr>
        <p:spPr>
          <a:xfrm flipH="1">
            <a:off x="8425902" y="4787942"/>
            <a:ext cx="2701988" cy="0"/>
          </a:xfrm>
          <a:prstGeom prst="line">
            <a:avLst/>
          </a:prstGeom>
          <a:ln>
            <a:solidFill>
              <a:srgbClr val="28B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624D1F-3633-2E4B-BB23-EE6DA6862641}"/>
              </a:ext>
            </a:extLst>
          </p:cNvPr>
          <p:cNvCxnSpPr>
            <a:cxnSpLocks/>
          </p:cNvCxnSpPr>
          <p:nvPr/>
        </p:nvCxnSpPr>
        <p:spPr>
          <a:xfrm flipH="1" flipV="1">
            <a:off x="9305140" y="4444046"/>
            <a:ext cx="4738" cy="1764208"/>
          </a:xfrm>
          <a:prstGeom prst="line">
            <a:avLst/>
          </a:prstGeom>
          <a:ln>
            <a:solidFill>
              <a:srgbClr val="28B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207FC5-BCDE-0F46-AF18-8F590A8103C7}"/>
              </a:ext>
            </a:extLst>
          </p:cNvPr>
          <p:cNvCxnSpPr>
            <a:cxnSpLocks/>
          </p:cNvCxnSpPr>
          <p:nvPr/>
        </p:nvCxnSpPr>
        <p:spPr>
          <a:xfrm flipH="1" flipV="1">
            <a:off x="10284245" y="4444048"/>
            <a:ext cx="4738" cy="1764206"/>
          </a:xfrm>
          <a:prstGeom prst="line">
            <a:avLst/>
          </a:prstGeom>
          <a:ln>
            <a:solidFill>
              <a:srgbClr val="28B4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ent-Up Arrow 53">
            <a:extLst>
              <a:ext uri="{FF2B5EF4-FFF2-40B4-BE49-F238E27FC236}">
                <a16:creationId xmlns:a16="http://schemas.microsoft.com/office/drawing/2014/main" id="{8FED5E9C-6F09-FC44-BA98-F3A095C1A4DB}"/>
              </a:ext>
            </a:extLst>
          </p:cNvPr>
          <p:cNvSpPr/>
          <p:nvPr/>
        </p:nvSpPr>
        <p:spPr>
          <a:xfrm rot="16200000" flipH="1">
            <a:off x="3825062" y="3902740"/>
            <a:ext cx="1097507" cy="2556038"/>
          </a:xfrm>
          <a:prstGeom prst="bentUpArrow">
            <a:avLst>
              <a:gd name="adj1" fmla="val 6131"/>
              <a:gd name="adj2" fmla="val 11211"/>
              <a:gd name="adj3" fmla="val 25000"/>
            </a:avLst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DD390-382B-284B-8887-EB6FA6433333}"/>
              </a:ext>
            </a:extLst>
          </p:cNvPr>
          <p:cNvSpPr txBox="1"/>
          <p:nvPr/>
        </p:nvSpPr>
        <p:spPr>
          <a:xfrm>
            <a:off x="3095796" y="5704627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16A08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left_join</a:t>
            </a:r>
            <a:r>
              <a:rPr lang="en-US" sz="1600" b="1" dirty="0">
                <a:solidFill>
                  <a:srgbClr val="16A08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sp>
        <p:nvSpPr>
          <p:cNvPr id="56" name="Bent-Up Arrow 55">
            <a:extLst>
              <a:ext uri="{FF2B5EF4-FFF2-40B4-BE49-F238E27FC236}">
                <a16:creationId xmlns:a16="http://schemas.microsoft.com/office/drawing/2014/main" id="{3D970135-9D17-E94C-8462-F24B831BE9A6}"/>
              </a:ext>
            </a:extLst>
          </p:cNvPr>
          <p:cNvSpPr/>
          <p:nvPr/>
        </p:nvSpPr>
        <p:spPr>
          <a:xfrm rot="16200000" flipH="1" flipV="1">
            <a:off x="6476358" y="3879115"/>
            <a:ext cx="1094702" cy="2608288"/>
          </a:xfrm>
          <a:prstGeom prst="bentUpArrow">
            <a:avLst>
              <a:gd name="adj1" fmla="val 6131"/>
              <a:gd name="adj2" fmla="val 11211"/>
              <a:gd name="adj3" fmla="val 25000"/>
            </a:avLst>
          </a:prstGeom>
          <a:solidFill>
            <a:srgbClr val="28B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D4C1DD-9FAB-B142-9042-EA316DA05AAB}"/>
              </a:ext>
            </a:extLst>
          </p:cNvPr>
          <p:cNvSpPr txBox="1"/>
          <p:nvPr/>
        </p:nvSpPr>
        <p:spPr>
          <a:xfrm>
            <a:off x="5737556" y="5704627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8B46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right_join</a:t>
            </a:r>
            <a:r>
              <a:rPr lang="en-US" sz="1600" b="1" dirty="0">
                <a:solidFill>
                  <a:srgbClr val="28B46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(df1, df2)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3365BB-BF34-2B4F-9A11-F5750D7B8B29}"/>
              </a:ext>
            </a:extLst>
          </p:cNvPr>
          <p:cNvSpPr txBox="1"/>
          <p:nvPr/>
        </p:nvSpPr>
        <p:spPr>
          <a:xfrm>
            <a:off x="8860719" y="40619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8B46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Right Joined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3EA5FF-F6C8-AD49-817E-045E8BFBE932}"/>
              </a:ext>
            </a:extLst>
          </p:cNvPr>
          <p:cNvSpPr txBox="1"/>
          <p:nvPr/>
        </p:nvSpPr>
        <p:spPr>
          <a:xfrm>
            <a:off x="835085" y="16217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 Joined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239007-4674-9242-B1E1-2FD747744855}"/>
              </a:ext>
            </a:extLst>
          </p:cNvPr>
          <p:cNvSpPr txBox="1"/>
          <p:nvPr/>
        </p:nvSpPr>
        <p:spPr>
          <a:xfrm>
            <a:off x="835085" y="405602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6A08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Left Joined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892D7-4E7D-BA40-8509-DA3756B1F376}"/>
              </a:ext>
            </a:extLst>
          </p:cNvPr>
          <p:cNvSpPr txBox="1"/>
          <p:nvPr/>
        </p:nvSpPr>
        <p:spPr>
          <a:xfrm>
            <a:off x="8937083" y="16217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48F7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Full Joined</a:t>
            </a:r>
          </a:p>
        </p:txBody>
      </p:sp>
    </p:spTree>
    <p:extLst>
      <p:ext uri="{BB962C8B-B14F-4D97-AF65-F5344CB8AC3E}">
        <p14:creationId xmlns:p14="http://schemas.microsoft.com/office/powerpoint/2010/main" val="158566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168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5</cp:revision>
  <dcterms:created xsi:type="dcterms:W3CDTF">2019-06-08T21:27:01Z</dcterms:created>
  <dcterms:modified xsi:type="dcterms:W3CDTF">2019-06-08T22:22:03Z</dcterms:modified>
</cp:coreProperties>
</file>