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2192000" cy="7040563"/>
  <p:notesSz cx="6858000" cy="9144000"/>
  <p:defaultTextStyle>
    <a:defPPr>
      <a:defRPr lang="en-US"/>
    </a:defPPr>
    <a:lvl1pPr marL="0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1pPr>
    <a:lvl2pPr marL="428625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2pPr>
    <a:lvl3pPr marL="857250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3pPr>
    <a:lvl4pPr marL="1285875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4pPr>
    <a:lvl5pPr marL="1714500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5pPr>
    <a:lvl6pPr marL="2143125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6pPr>
    <a:lvl7pPr marL="2571750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7pPr>
    <a:lvl8pPr marL="3000375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8pPr>
    <a:lvl9pPr marL="3429000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F77"/>
    <a:srgbClr val="1E8449"/>
    <a:srgbClr val="28B463"/>
    <a:srgbClr val="16A085"/>
    <a:srgbClr val="E67E22"/>
    <a:srgbClr val="D4EFDF"/>
    <a:srgbClr val="D1F2EB"/>
    <a:srgbClr val="D0ECE7"/>
    <a:srgbClr val="D5F5E3"/>
    <a:srgbClr val="FAE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94"/>
  </p:normalViewPr>
  <p:slideViewPr>
    <p:cSldViewPr snapToGrid="0" snapToObjects="1">
      <p:cViewPr>
        <p:scale>
          <a:sx n="85" d="100"/>
          <a:sy n="85" d="100"/>
        </p:scale>
        <p:origin x="4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52241"/>
            <a:ext cx="9144000" cy="245115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97926"/>
            <a:ext cx="9144000" cy="169983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15F8-A56B-5843-8F2E-CB4233A863B7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9380-06C4-6F4C-91F7-E8914A9B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8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15F8-A56B-5843-8F2E-CB4233A863B7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9380-06C4-6F4C-91F7-E8914A9B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74845"/>
            <a:ext cx="2628900" cy="59665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74845"/>
            <a:ext cx="7734300" cy="596655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15F8-A56B-5843-8F2E-CB4233A863B7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9380-06C4-6F4C-91F7-E8914A9B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15F8-A56B-5843-8F2E-CB4233A863B7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9380-06C4-6F4C-91F7-E8914A9B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5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55253"/>
            <a:ext cx="10515600" cy="292867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11637"/>
            <a:ext cx="10515600" cy="154012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15F8-A56B-5843-8F2E-CB4233A863B7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9380-06C4-6F4C-91F7-E8914A9B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74224"/>
            <a:ext cx="5181600" cy="44671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74224"/>
            <a:ext cx="5181600" cy="44671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15F8-A56B-5843-8F2E-CB4233A863B7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9380-06C4-6F4C-91F7-E8914A9B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7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74845"/>
            <a:ext cx="10515600" cy="1360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725916"/>
            <a:ext cx="5157787" cy="8458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71761"/>
            <a:ext cx="5157787" cy="37826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25916"/>
            <a:ext cx="5183188" cy="8458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71761"/>
            <a:ext cx="5183188" cy="37826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15F8-A56B-5843-8F2E-CB4233A863B7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9380-06C4-6F4C-91F7-E8914A9B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6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15F8-A56B-5843-8F2E-CB4233A863B7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9380-06C4-6F4C-91F7-E8914A9B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1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15F8-A56B-5843-8F2E-CB4233A863B7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9380-06C4-6F4C-91F7-E8914A9B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69371"/>
            <a:ext cx="3932237" cy="164279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13711"/>
            <a:ext cx="6172200" cy="5003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12169"/>
            <a:ext cx="3932237" cy="3913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15F8-A56B-5843-8F2E-CB4233A863B7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9380-06C4-6F4C-91F7-E8914A9B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0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69371"/>
            <a:ext cx="3932237" cy="164279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13711"/>
            <a:ext cx="6172200" cy="500336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12169"/>
            <a:ext cx="3932237" cy="3913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15F8-A56B-5843-8F2E-CB4233A863B7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9380-06C4-6F4C-91F7-E8914A9B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5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74845"/>
            <a:ext cx="10515600" cy="1360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74224"/>
            <a:ext cx="10515600" cy="446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25559"/>
            <a:ext cx="274320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C15F8-A56B-5843-8F2E-CB4233A863B7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525559"/>
            <a:ext cx="411480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25559"/>
            <a:ext cx="274320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89380-06C4-6F4C-91F7-E8914A9B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5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20132B-6052-DB43-B983-3A6314E2B23A}"/>
              </a:ext>
            </a:extLst>
          </p:cNvPr>
          <p:cNvSpPr/>
          <p:nvPr/>
        </p:nvSpPr>
        <p:spPr>
          <a:xfrm>
            <a:off x="4192155" y="533204"/>
            <a:ext cx="1758462" cy="17701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E6818-1619-CA41-908D-D2FDE59EE27B}"/>
              </a:ext>
            </a:extLst>
          </p:cNvPr>
          <p:cNvSpPr/>
          <p:nvPr/>
        </p:nvSpPr>
        <p:spPr>
          <a:xfrm>
            <a:off x="6140708" y="533203"/>
            <a:ext cx="1758462" cy="1770185"/>
          </a:xfrm>
          <a:prstGeom prst="rect">
            <a:avLst/>
          </a:prstGeom>
          <a:solidFill>
            <a:srgbClr val="00B0F0">
              <a:alpha val="11373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62301-5F94-7542-9278-37989DAFEEC8}"/>
              </a:ext>
            </a:extLst>
          </p:cNvPr>
          <p:cNvSpPr txBox="1"/>
          <p:nvPr/>
        </p:nvSpPr>
        <p:spPr>
          <a:xfrm>
            <a:off x="4358691" y="549055"/>
            <a:ext cx="14253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id      x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1     x1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2     x2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3     x3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4     x4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5     x5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1E24F-4297-BB40-B48F-91896175B19A}"/>
              </a:ext>
            </a:extLst>
          </p:cNvPr>
          <p:cNvSpPr txBox="1"/>
          <p:nvPr/>
        </p:nvSpPr>
        <p:spPr>
          <a:xfrm>
            <a:off x="6307244" y="533195"/>
            <a:ext cx="14253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id      y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1     y1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2     y2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3     y3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4     y4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6     y6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773F0E-AC94-2842-97B7-AE9A2DED21AF}"/>
              </a:ext>
            </a:extLst>
          </p:cNvPr>
          <p:cNvCxnSpPr/>
          <p:nvPr/>
        </p:nvCxnSpPr>
        <p:spPr>
          <a:xfrm flipH="1">
            <a:off x="4192155" y="849718"/>
            <a:ext cx="1758462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BE6885-CAD2-C040-ABA1-F1C192905A13}"/>
              </a:ext>
            </a:extLst>
          </p:cNvPr>
          <p:cNvCxnSpPr/>
          <p:nvPr/>
        </p:nvCxnSpPr>
        <p:spPr>
          <a:xfrm flipH="1">
            <a:off x="6140708" y="849717"/>
            <a:ext cx="175846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03E8D1-86F3-3740-994B-079F2694E6A3}"/>
              </a:ext>
            </a:extLst>
          </p:cNvPr>
          <p:cNvCxnSpPr>
            <a:cxnSpLocks/>
            <a:stCxn id="6" idx="2"/>
          </p:cNvCxnSpPr>
          <p:nvPr/>
        </p:nvCxnSpPr>
        <p:spPr>
          <a:xfrm flipV="1">
            <a:off x="5071394" y="533208"/>
            <a:ext cx="1" cy="177018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D0B0A5-397C-624B-A27B-B47EBA8A9A36}"/>
              </a:ext>
            </a:extLst>
          </p:cNvPr>
          <p:cNvCxnSpPr>
            <a:cxnSpLocks/>
            <a:endCxn id="7" idx="0"/>
          </p:cNvCxnSpPr>
          <p:nvPr/>
        </p:nvCxnSpPr>
        <p:spPr>
          <a:xfrm flipH="1" flipV="1">
            <a:off x="7019939" y="533195"/>
            <a:ext cx="870" cy="177018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D27DF7-EACA-6543-AAA4-7CC3E4F967D5}"/>
              </a:ext>
            </a:extLst>
          </p:cNvPr>
          <p:cNvSpPr txBox="1"/>
          <p:nvPr/>
        </p:nvSpPr>
        <p:spPr>
          <a:xfrm>
            <a:off x="4772269" y="16386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df1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95A14D-1711-8A44-BC84-8E647646ACF6}"/>
              </a:ext>
            </a:extLst>
          </p:cNvPr>
          <p:cNvSpPr txBox="1"/>
          <p:nvPr/>
        </p:nvSpPr>
        <p:spPr>
          <a:xfrm>
            <a:off x="6720822" y="16499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df2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210489-F588-084F-9531-D4CFEC50B656}"/>
              </a:ext>
            </a:extLst>
          </p:cNvPr>
          <p:cNvSpPr/>
          <p:nvPr/>
        </p:nvSpPr>
        <p:spPr>
          <a:xfrm>
            <a:off x="9316230" y="4761759"/>
            <a:ext cx="2701988" cy="1493186"/>
          </a:xfrm>
          <a:prstGeom prst="rect">
            <a:avLst/>
          </a:prstGeom>
          <a:solidFill>
            <a:srgbClr val="D1F2EB"/>
          </a:solidFill>
          <a:ln>
            <a:solidFill>
              <a:srgbClr val="148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98435E-A3EF-E943-BDBD-B43586E40C9E}"/>
              </a:ext>
            </a:extLst>
          </p:cNvPr>
          <p:cNvSpPr txBox="1"/>
          <p:nvPr/>
        </p:nvSpPr>
        <p:spPr>
          <a:xfrm>
            <a:off x="9482766" y="4777617"/>
            <a:ext cx="2390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id      x      y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1     x1     y1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2     x2     y2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3     x3     y3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4     x4     y4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F7E32C-5869-5641-AC4C-C8A647EF63DE}"/>
              </a:ext>
            </a:extLst>
          </p:cNvPr>
          <p:cNvCxnSpPr>
            <a:cxnSpLocks/>
          </p:cNvCxnSpPr>
          <p:nvPr/>
        </p:nvCxnSpPr>
        <p:spPr>
          <a:xfrm flipH="1">
            <a:off x="9316230" y="5105656"/>
            <a:ext cx="2701988" cy="0"/>
          </a:xfrm>
          <a:prstGeom prst="line">
            <a:avLst/>
          </a:prstGeom>
          <a:ln>
            <a:solidFill>
              <a:srgbClr val="148F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C62896-7EDB-6C47-92C4-8673E9A5841B}"/>
              </a:ext>
            </a:extLst>
          </p:cNvPr>
          <p:cNvCxnSpPr>
            <a:cxnSpLocks/>
          </p:cNvCxnSpPr>
          <p:nvPr/>
        </p:nvCxnSpPr>
        <p:spPr>
          <a:xfrm flipV="1">
            <a:off x="10195468" y="4761769"/>
            <a:ext cx="0" cy="1493185"/>
          </a:xfrm>
          <a:prstGeom prst="line">
            <a:avLst/>
          </a:prstGeom>
          <a:ln>
            <a:solidFill>
              <a:srgbClr val="148F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D60AE33-1092-2D43-883A-E777450562B9}"/>
              </a:ext>
            </a:extLst>
          </p:cNvPr>
          <p:cNvSpPr txBox="1"/>
          <p:nvPr/>
        </p:nvSpPr>
        <p:spPr>
          <a:xfrm rot="1440000">
            <a:off x="7698270" y="3205972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148F77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inner_join</a:t>
            </a:r>
            <a:r>
              <a:rPr lang="en-US" sz="1400" b="1" dirty="0">
                <a:solidFill>
                  <a:srgbClr val="148F77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(df1, df2)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F122EF-BF62-0B4C-98E8-99DD5199406E}"/>
              </a:ext>
            </a:extLst>
          </p:cNvPr>
          <p:cNvSpPr txBox="1"/>
          <p:nvPr/>
        </p:nvSpPr>
        <p:spPr>
          <a:xfrm rot="19954039">
            <a:off x="2506068" y="3182763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1E844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full_join</a:t>
            </a:r>
            <a:r>
              <a:rPr lang="en-US" sz="1400" b="1" dirty="0">
                <a:solidFill>
                  <a:srgbClr val="1E844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(df1, df2)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F8DEFE-81F0-6445-BC57-49D80204241D}"/>
              </a:ext>
            </a:extLst>
          </p:cNvPr>
          <p:cNvCxnSpPr>
            <a:cxnSpLocks/>
          </p:cNvCxnSpPr>
          <p:nvPr/>
        </p:nvCxnSpPr>
        <p:spPr>
          <a:xfrm flipV="1">
            <a:off x="11174573" y="4761771"/>
            <a:ext cx="0" cy="1493183"/>
          </a:xfrm>
          <a:prstGeom prst="line">
            <a:avLst/>
          </a:prstGeom>
          <a:ln>
            <a:solidFill>
              <a:srgbClr val="148F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267965D-3521-6346-8F6C-5D833A3F4A87}"/>
              </a:ext>
            </a:extLst>
          </p:cNvPr>
          <p:cNvSpPr/>
          <p:nvPr/>
        </p:nvSpPr>
        <p:spPr>
          <a:xfrm>
            <a:off x="163492" y="4761758"/>
            <a:ext cx="2701988" cy="2047184"/>
          </a:xfrm>
          <a:prstGeom prst="rect">
            <a:avLst/>
          </a:prstGeom>
          <a:solidFill>
            <a:srgbClr val="D4EFDF"/>
          </a:solidFill>
          <a:ln>
            <a:solidFill>
              <a:srgbClr val="1E8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7BD141-7F96-1548-9E07-88B13D3533E0}"/>
              </a:ext>
            </a:extLst>
          </p:cNvPr>
          <p:cNvSpPr txBox="1"/>
          <p:nvPr/>
        </p:nvSpPr>
        <p:spPr>
          <a:xfrm>
            <a:off x="330028" y="4777624"/>
            <a:ext cx="23903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id      x      y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1     x1     y1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2     x2     y2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3     x3     y3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4     x4     y4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5     x5     </a:t>
            </a:r>
            <a:r>
              <a:rPr lang="en-US" sz="1800" dirty="0">
                <a:solidFill>
                  <a:srgbClr val="C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NA</a:t>
            </a:r>
          </a:p>
          <a:p>
            <a:r>
              <a:rPr lang="en-US" sz="1800" dirty="0">
                <a:solidFill>
                  <a:srgbClr val="C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6</a:t>
            </a:r>
            <a:r>
              <a:rPr lang="en-US" sz="1800" dirty="0">
                <a:solidFill>
                  <a:srgbClr val="C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NA    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y6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2A4BB2-92ED-B144-BFB5-E8D8439F96D8}"/>
              </a:ext>
            </a:extLst>
          </p:cNvPr>
          <p:cNvCxnSpPr>
            <a:cxnSpLocks/>
          </p:cNvCxnSpPr>
          <p:nvPr/>
        </p:nvCxnSpPr>
        <p:spPr>
          <a:xfrm flipH="1">
            <a:off x="163492" y="5105655"/>
            <a:ext cx="2701988" cy="0"/>
          </a:xfrm>
          <a:prstGeom prst="line">
            <a:avLst/>
          </a:prstGeom>
          <a:ln>
            <a:solidFill>
              <a:srgbClr val="1E8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B89DBE-69D0-8046-8202-3A84BAE93208}"/>
              </a:ext>
            </a:extLst>
          </p:cNvPr>
          <p:cNvCxnSpPr>
            <a:cxnSpLocks/>
          </p:cNvCxnSpPr>
          <p:nvPr/>
        </p:nvCxnSpPr>
        <p:spPr>
          <a:xfrm flipV="1">
            <a:off x="1042730" y="4761767"/>
            <a:ext cx="0" cy="2047183"/>
          </a:xfrm>
          <a:prstGeom prst="line">
            <a:avLst/>
          </a:prstGeom>
          <a:ln>
            <a:solidFill>
              <a:srgbClr val="1E8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E75DA3-4346-3F4B-B015-C82DDADF82CC}"/>
              </a:ext>
            </a:extLst>
          </p:cNvPr>
          <p:cNvCxnSpPr>
            <a:cxnSpLocks/>
          </p:cNvCxnSpPr>
          <p:nvPr/>
        </p:nvCxnSpPr>
        <p:spPr>
          <a:xfrm flipV="1">
            <a:off x="2021835" y="4761769"/>
            <a:ext cx="0" cy="2047181"/>
          </a:xfrm>
          <a:prstGeom prst="line">
            <a:avLst/>
          </a:prstGeom>
          <a:ln>
            <a:solidFill>
              <a:srgbClr val="1E8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5761870-5558-624B-BDA2-0FDD6702A146}"/>
              </a:ext>
            </a:extLst>
          </p:cNvPr>
          <p:cNvSpPr/>
          <p:nvPr/>
        </p:nvSpPr>
        <p:spPr>
          <a:xfrm>
            <a:off x="3193236" y="4761758"/>
            <a:ext cx="2701988" cy="1770184"/>
          </a:xfrm>
          <a:prstGeom prst="rect">
            <a:avLst/>
          </a:prstGeom>
          <a:solidFill>
            <a:srgbClr val="D0ECE7"/>
          </a:solidFill>
          <a:ln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00D1D-22D1-1A4C-B33D-97DFC2550435}"/>
              </a:ext>
            </a:extLst>
          </p:cNvPr>
          <p:cNvSpPr txBox="1"/>
          <p:nvPr/>
        </p:nvSpPr>
        <p:spPr>
          <a:xfrm>
            <a:off x="3359772" y="4777617"/>
            <a:ext cx="23903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id      x      y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1     x1     y1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2     x2     y2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3     x3     y3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4     x4     y4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5     x5     </a:t>
            </a:r>
            <a:r>
              <a:rPr lang="en-US" sz="1800" dirty="0">
                <a:solidFill>
                  <a:srgbClr val="C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NA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1031CD-A33D-1446-B880-D4DD99E8252C}"/>
              </a:ext>
            </a:extLst>
          </p:cNvPr>
          <p:cNvCxnSpPr>
            <a:cxnSpLocks/>
          </p:cNvCxnSpPr>
          <p:nvPr/>
        </p:nvCxnSpPr>
        <p:spPr>
          <a:xfrm flipH="1">
            <a:off x="3193236" y="5105655"/>
            <a:ext cx="2701988" cy="0"/>
          </a:xfrm>
          <a:prstGeom prst="line">
            <a:avLst/>
          </a:prstGeom>
          <a:ln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F8DF77-C8F9-7B46-9B95-7E3402555605}"/>
              </a:ext>
            </a:extLst>
          </p:cNvPr>
          <p:cNvCxnSpPr>
            <a:cxnSpLocks/>
          </p:cNvCxnSpPr>
          <p:nvPr/>
        </p:nvCxnSpPr>
        <p:spPr>
          <a:xfrm flipV="1">
            <a:off x="4072474" y="4761768"/>
            <a:ext cx="0" cy="1770183"/>
          </a:xfrm>
          <a:prstGeom prst="line">
            <a:avLst/>
          </a:prstGeom>
          <a:ln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BD8F475-AB37-D943-A5BB-1D20A72E0E63}"/>
              </a:ext>
            </a:extLst>
          </p:cNvPr>
          <p:cNvCxnSpPr>
            <a:cxnSpLocks/>
          </p:cNvCxnSpPr>
          <p:nvPr/>
        </p:nvCxnSpPr>
        <p:spPr>
          <a:xfrm flipV="1">
            <a:off x="5051579" y="4761770"/>
            <a:ext cx="0" cy="1770181"/>
          </a:xfrm>
          <a:prstGeom prst="line">
            <a:avLst/>
          </a:prstGeom>
          <a:ln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D394976-3F56-D443-9185-011D5DAFEC3D}"/>
              </a:ext>
            </a:extLst>
          </p:cNvPr>
          <p:cNvSpPr/>
          <p:nvPr/>
        </p:nvSpPr>
        <p:spPr>
          <a:xfrm>
            <a:off x="6278487" y="4764662"/>
            <a:ext cx="2701988" cy="1764209"/>
          </a:xfrm>
          <a:prstGeom prst="rect">
            <a:avLst/>
          </a:prstGeom>
          <a:solidFill>
            <a:srgbClr val="D5F5E3"/>
          </a:solidFill>
          <a:ln>
            <a:solidFill>
              <a:srgbClr val="28B4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A01BEF-1582-1C40-AD9E-88FB8C49E562}"/>
              </a:ext>
            </a:extLst>
          </p:cNvPr>
          <p:cNvSpPr txBox="1"/>
          <p:nvPr/>
        </p:nvSpPr>
        <p:spPr>
          <a:xfrm>
            <a:off x="6445023" y="4780512"/>
            <a:ext cx="23903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id      x      y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1     x1     y1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2     x2     y2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3     x3     y3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4     x4     y4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6</a:t>
            </a:r>
            <a:r>
              <a:rPr lang="en-US" sz="1800" dirty="0">
                <a:solidFill>
                  <a:srgbClr val="C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NA    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y6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6293E5-E8CA-9F43-AE2C-CEF1BD667776}"/>
              </a:ext>
            </a:extLst>
          </p:cNvPr>
          <p:cNvCxnSpPr>
            <a:cxnSpLocks/>
          </p:cNvCxnSpPr>
          <p:nvPr/>
        </p:nvCxnSpPr>
        <p:spPr>
          <a:xfrm flipH="1">
            <a:off x="6278487" y="5108550"/>
            <a:ext cx="2701988" cy="0"/>
          </a:xfrm>
          <a:prstGeom prst="line">
            <a:avLst/>
          </a:prstGeom>
          <a:ln>
            <a:solidFill>
              <a:srgbClr val="28B4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9624D1F-3633-2E4B-BB23-EE6DA6862641}"/>
              </a:ext>
            </a:extLst>
          </p:cNvPr>
          <p:cNvCxnSpPr>
            <a:cxnSpLocks/>
          </p:cNvCxnSpPr>
          <p:nvPr/>
        </p:nvCxnSpPr>
        <p:spPr>
          <a:xfrm flipH="1" flipV="1">
            <a:off x="7157725" y="4764654"/>
            <a:ext cx="4738" cy="1764208"/>
          </a:xfrm>
          <a:prstGeom prst="line">
            <a:avLst/>
          </a:prstGeom>
          <a:ln>
            <a:solidFill>
              <a:srgbClr val="28B4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207FC5-BCDE-0F46-AF18-8F590A8103C7}"/>
              </a:ext>
            </a:extLst>
          </p:cNvPr>
          <p:cNvCxnSpPr>
            <a:cxnSpLocks/>
          </p:cNvCxnSpPr>
          <p:nvPr/>
        </p:nvCxnSpPr>
        <p:spPr>
          <a:xfrm flipH="1" flipV="1">
            <a:off x="8136830" y="4764656"/>
            <a:ext cx="4738" cy="1764206"/>
          </a:xfrm>
          <a:prstGeom prst="line">
            <a:avLst/>
          </a:prstGeom>
          <a:ln>
            <a:solidFill>
              <a:srgbClr val="28B4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8DDD390-382B-284B-8887-EB6FA6433333}"/>
              </a:ext>
            </a:extLst>
          </p:cNvPr>
          <p:cNvSpPr txBox="1"/>
          <p:nvPr/>
        </p:nvSpPr>
        <p:spPr>
          <a:xfrm rot="18360000">
            <a:off x="3941593" y="3277958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16A08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left_join</a:t>
            </a:r>
            <a:r>
              <a:rPr lang="en-US" sz="1400" b="1" dirty="0">
                <a:solidFill>
                  <a:srgbClr val="16A08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(df1, df2)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D4C1DD-9FAB-B142-9042-EA316DA05AAB}"/>
              </a:ext>
            </a:extLst>
          </p:cNvPr>
          <p:cNvSpPr txBox="1"/>
          <p:nvPr/>
        </p:nvSpPr>
        <p:spPr>
          <a:xfrm rot="3114533">
            <a:off x="5923734" y="3267970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28B46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right_join</a:t>
            </a:r>
            <a:r>
              <a:rPr lang="en-US" sz="1400" b="1" dirty="0">
                <a:solidFill>
                  <a:srgbClr val="28B46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(df1, df2)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3365BB-BF34-2B4F-9A11-F5750D7B8B29}"/>
              </a:ext>
            </a:extLst>
          </p:cNvPr>
          <p:cNvSpPr txBox="1"/>
          <p:nvPr/>
        </p:nvSpPr>
        <p:spPr>
          <a:xfrm>
            <a:off x="6713312" y="43826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28B46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Right Joined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3EA5FF-F6C8-AD49-817E-045E8BFBE932}"/>
              </a:ext>
            </a:extLst>
          </p:cNvPr>
          <p:cNvSpPr txBox="1"/>
          <p:nvPr/>
        </p:nvSpPr>
        <p:spPr>
          <a:xfrm>
            <a:off x="9850071" y="437971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48F77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Inner Joined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239007-4674-9242-B1E1-2FD747744855}"/>
              </a:ext>
            </a:extLst>
          </p:cNvPr>
          <p:cNvSpPr txBox="1"/>
          <p:nvPr/>
        </p:nvSpPr>
        <p:spPr>
          <a:xfrm>
            <a:off x="3694301" y="437970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6A08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Left Joined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A892D7-4E7D-BA40-8509-DA3756B1F376}"/>
              </a:ext>
            </a:extLst>
          </p:cNvPr>
          <p:cNvSpPr txBox="1"/>
          <p:nvPr/>
        </p:nvSpPr>
        <p:spPr>
          <a:xfrm>
            <a:off x="669943" y="437970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48F77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Full Joined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6F6B7F-671B-2C4F-A2ED-FF2928097854}"/>
              </a:ext>
            </a:extLst>
          </p:cNvPr>
          <p:cNvCxnSpPr>
            <a:cxnSpLocks/>
          </p:cNvCxnSpPr>
          <p:nvPr/>
        </p:nvCxnSpPr>
        <p:spPr>
          <a:xfrm flipH="1">
            <a:off x="2019355" y="2465342"/>
            <a:ext cx="3645074" cy="1885790"/>
          </a:xfrm>
          <a:prstGeom prst="straightConnector1">
            <a:avLst/>
          </a:prstGeom>
          <a:ln>
            <a:solidFill>
              <a:srgbClr val="1E84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E10E0D6-AEED-2F49-B076-B069FB681F33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4544855" y="2464009"/>
            <a:ext cx="1370003" cy="1915700"/>
          </a:xfrm>
          <a:prstGeom prst="straightConnector1">
            <a:avLst/>
          </a:prstGeom>
          <a:ln>
            <a:solidFill>
              <a:srgbClr val="16A0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808EEE9-7C41-1741-B2D7-D898F3544E60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6151634" y="2465342"/>
            <a:ext cx="1481161" cy="1917262"/>
          </a:xfrm>
          <a:prstGeom prst="straightConnector1">
            <a:avLst/>
          </a:prstGeom>
          <a:ln>
            <a:solidFill>
              <a:srgbClr val="28B4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E5DB236-41D2-6D43-8640-B8F1BB934B2C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6445023" y="2473750"/>
            <a:ext cx="4324531" cy="1905960"/>
          </a:xfrm>
          <a:prstGeom prst="straightConnector1">
            <a:avLst/>
          </a:prstGeom>
          <a:ln>
            <a:solidFill>
              <a:srgbClr val="148F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663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168</Words>
  <Application>Microsoft Macintosh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Code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Barrett</dc:creator>
  <cp:lastModifiedBy>Tyson Barrett</cp:lastModifiedBy>
  <cp:revision>8</cp:revision>
  <cp:lastPrinted>2019-06-10T19:31:03Z</cp:lastPrinted>
  <dcterms:created xsi:type="dcterms:W3CDTF">2019-06-08T21:27:01Z</dcterms:created>
  <dcterms:modified xsi:type="dcterms:W3CDTF">2019-06-10T19:35:14Z</dcterms:modified>
</cp:coreProperties>
</file>